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</p:sldMasterIdLst>
  <p:sldIdLst>
    <p:sldId id="335" r:id="rId6"/>
    <p:sldId id="312" r:id="rId7"/>
    <p:sldId id="374" r:id="rId8"/>
    <p:sldId id="299" r:id="rId9"/>
    <p:sldId id="257" r:id="rId10"/>
    <p:sldId id="336" r:id="rId11"/>
    <p:sldId id="375" r:id="rId12"/>
    <p:sldId id="301" r:id="rId13"/>
    <p:sldId id="302" r:id="rId14"/>
    <p:sldId id="377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73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monen Sanna" userId="2513194f-94b9-403b-add6-6b9ea4199fea" providerId="ADAL" clId="{F79D78D7-83C4-4FC8-8265-E68FA7CAAD7B}"/>
    <pc:docChg chg="modSld">
      <pc:chgData name="Heimonen Sanna" userId="2513194f-94b9-403b-add6-6b9ea4199fea" providerId="ADAL" clId="{F79D78D7-83C4-4FC8-8265-E68FA7CAAD7B}" dt="2025-02-11T11:52:05.521" v="2" actId="14100"/>
      <pc:docMkLst>
        <pc:docMk/>
      </pc:docMkLst>
      <pc:sldChg chg="modSp mod">
        <pc:chgData name="Heimonen Sanna" userId="2513194f-94b9-403b-add6-6b9ea4199fea" providerId="ADAL" clId="{F79D78D7-83C4-4FC8-8265-E68FA7CAAD7B}" dt="2025-02-11T11:52:05.521" v="2" actId="14100"/>
        <pc:sldMkLst>
          <pc:docMk/>
          <pc:sldMk cId="1928714390" sldId="375"/>
        </pc:sldMkLst>
        <pc:graphicFrameChg chg="mod">
          <ac:chgData name="Heimonen Sanna" userId="2513194f-94b9-403b-add6-6b9ea4199fea" providerId="ADAL" clId="{F79D78D7-83C4-4FC8-8265-E68FA7CAAD7B}" dt="2025-02-11T11:52:05.521" v="2" actId="14100"/>
          <ac:graphicFrameMkLst>
            <pc:docMk/>
            <pc:sldMk cId="1928714390" sldId="375"/>
            <ac:graphicFrameMk id="6" creationId="{2E04FED2-FDE6-4890-4B47-482BF005319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238\AppData\Local\Microsoft\Windows\INetCache\Content.Outlook\5RO6Q8A9\Tilastovertailua%20aiempiin%20vuosi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Ohjautuminen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7B-4234-B4B4-A9BB25AFA8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7B-4234-B4B4-A9BB25AFA8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7B-4234-B4B4-A9BB25AFA8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7B-4234-B4B4-A9BB25AFA8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7B-4234-B4B4-A9BB25AFA88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7B-4234-B4B4-A9BB25AFA88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77B-4234-B4B4-A9BB25AFA88F}"/>
              </c:ext>
            </c:extLst>
          </c:dPt>
          <c:cat>
            <c:strRef>
              <c:f>Taul1!$A$2:$A$8</c:f>
              <c:strCache>
                <c:ptCount val="7"/>
                <c:pt idx="0">
                  <c:v>Oppilaitokset 40,3</c:v>
                </c:pt>
                <c:pt idx="1">
                  <c:v>Suoraan/kavereiden tai sukulaisten yhteydenotto 15,7</c:v>
                </c:pt>
                <c:pt idx="2">
                  <c:v>Virallinen toimiala 19,7</c:v>
                </c:pt>
                <c:pt idx="3">
                  <c:v>Sosiaalityö ja terveydenhuolto 12,3</c:v>
                </c:pt>
                <c:pt idx="4">
                  <c:v>Työllisyyspalvelut 6,8</c:v>
                </c:pt>
                <c:pt idx="5">
                  <c:v>Nuorisotyö 4,5</c:v>
                </c:pt>
                <c:pt idx="6">
                  <c:v>Muut 1,1</c:v>
                </c:pt>
              </c:strCache>
            </c:strRef>
          </c:cat>
          <c:val>
            <c:numRef>
              <c:f>Taul1!$B$2:$B$8</c:f>
              <c:numCache>
                <c:formatCode>General</c:formatCode>
                <c:ptCount val="7"/>
                <c:pt idx="0">
                  <c:v>40.299999999999997</c:v>
                </c:pt>
                <c:pt idx="1">
                  <c:v>15.7</c:v>
                </c:pt>
                <c:pt idx="2">
                  <c:v>19.100000000000001</c:v>
                </c:pt>
                <c:pt idx="3">
                  <c:v>12.3</c:v>
                </c:pt>
                <c:pt idx="4">
                  <c:v>6.8</c:v>
                </c:pt>
                <c:pt idx="5">
                  <c:v>4.5</c:v>
                </c:pt>
                <c:pt idx="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2-4CF5-980F-6E42FC2E4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04479137264827"/>
          <c:y val="0.7056595703314863"/>
          <c:w val="0.66177494866601883"/>
          <c:h val="0.230451140749477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Taul1!$A$3</c:f>
              <c:strCache>
                <c:ptCount val="1"/>
                <c:pt idx="0">
                  <c:v>yhteydenottopyynnöt*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Taul1!$B$2:$I$2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Taul1!$B$3:$I$3</c:f>
              <c:numCache>
                <c:formatCode>General</c:formatCode>
                <c:ptCount val="8"/>
                <c:pt idx="0">
                  <c:v>283</c:v>
                </c:pt>
                <c:pt idx="1">
                  <c:v>353</c:v>
                </c:pt>
                <c:pt idx="2">
                  <c:v>402</c:v>
                </c:pt>
                <c:pt idx="3">
                  <c:v>394</c:v>
                </c:pt>
                <c:pt idx="4">
                  <c:v>418</c:v>
                </c:pt>
                <c:pt idx="5">
                  <c:v>346</c:v>
                </c:pt>
                <c:pt idx="6">
                  <c:v>485</c:v>
                </c:pt>
                <c:pt idx="7">
                  <c:v>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88-4480-BDD9-68538D382F4F}"/>
            </c:ext>
          </c:extLst>
        </c:ser>
        <c:ser>
          <c:idx val="1"/>
          <c:order val="1"/>
          <c:tx>
            <c:strRef>
              <c:f>Taul1!$A$4</c:f>
              <c:strCache>
                <c:ptCount val="1"/>
                <c:pt idx="0">
                  <c:v>tavoitetut**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Taul1!$B$2:$I$2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Taul1!$B$4:$I$4</c:f>
              <c:numCache>
                <c:formatCode>General</c:formatCode>
                <c:ptCount val="8"/>
                <c:pt idx="0">
                  <c:v>163</c:v>
                </c:pt>
                <c:pt idx="1">
                  <c:v>189</c:v>
                </c:pt>
                <c:pt idx="2">
                  <c:v>201</c:v>
                </c:pt>
                <c:pt idx="3">
                  <c:v>184</c:v>
                </c:pt>
                <c:pt idx="4">
                  <c:v>217</c:v>
                </c:pt>
                <c:pt idx="5">
                  <c:v>200</c:v>
                </c:pt>
                <c:pt idx="6">
                  <c:v>237</c:v>
                </c:pt>
                <c:pt idx="7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88-4480-BDD9-68538D382F4F}"/>
            </c:ext>
          </c:extLst>
        </c:ser>
        <c:ser>
          <c:idx val="2"/>
          <c:order val="2"/>
          <c:tx>
            <c:strRef>
              <c:f>Taul1!$A$5</c:f>
              <c:strCache>
                <c:ptCount val="1"/>
                <c:pt idx="0">
                  <c:v>kontaktit***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Taul1!$B$2:$I$2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Taul1!$B$5:$I$5</c:f>
              <c:numCache>
                <c:formatCode>General</c:formatCode>
                <c:ptCount val="8"/>
                <c:pt idx="1">
                  <c:v>82</c:v>
                </c:pt>
                <c:pt idx="2">
                  <c:v>127</c:v>
                </c:pt>
                <c:pt idx="3">
                  <c:v>141</c:v>
                </c:pt>
                <c:pt idx="4">
                  <c:v>157</c:v>
                </c:pt>
                <c:pt idx="5">
                  <c:v>87</c:v>
                </c:pt>
                <c:pt idx="6">
                  <c:v>164</c:v>
                </c:pt>
                <c:pt idx="7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88-4480-BDD9-68538D382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9877600"/>
        <c:axId val="1382801200"/>
      </c:lineChart>
      <c:catAx>
        <c:axId val="138987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382801200"/>
        <c:crosses val="autoZero"/>
        <c:auto val="1"/>
        <c:lblAlgn val="ctr"/>
        <c:lblOffset val="100"/>
        <c:noMultiLvlLbl val="0"/>
      </c:catAx>
      <c:valAx>
        <c:axId val="138280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38987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FD4BC64C-DA58-4905-8D24-27C383396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" y="-11723"/>
            <a:ext cx="12171950" cy="6846277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385015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5D4D480-956B-4FFC-8657-40B8EAB56961}" type="datetime1">
              <a:rPr lang="fi-FI" smtClean="0"/>
              <a:t>17.2.2025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A232B4EE-B062-4898-B071-46C451BD65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397" y="848413"/>
            <a:ext cx="6095603" cy="6009587"/>
          </a:xfrm>
          <a:prstGeom prst="parallelogram">
            <a:avLst>
              <a:gd name="adj" fmla="val 741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E542DF8-11D5-423F-8D9F-4C3C8162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3" y="1258479"/>
            <a:ext cx="4877579" cy="1059526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16">
            <a:extLst>
              <a:ext uri="{FF2B5EF4-FFF2-40B4-BE49-F238E27FC236}">
                <a16:creationId xmlns:a16="http://schemas.microsoft.com/office/drawing/2014/main" id="{37A686D6-377E-4134-8AD7-52CF85CB8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44801" y="848413"/>
            <a:ext cx="447199" cy="6009587"/>
          </a:xfrm>
          <a:custGeom>
            <a:avLst/>
            <a:gdLst>
              <a:gd name="connsiteX0" fmla="*/ 0 w 888999"/>
              <a:gd name="connsiteY0" fmla="*/ 0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  <a:gd name="connsiteX4" fmla="*/ 0 w 888999"/>
              <a:gd name="connsiteY4" fmla="*/ 0 h 12019174"/>
              <a:gd name="connsiteX0" fmla="*/ 0 w 888999"/>
              <a:gd name="connsiteY0" fmla="*/ 12019174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999" h="12019174">
                <a:moveTo>
                  <a:pt x="0" y="12019174"/>
                </a:moveTo>
                <a:lnTo>
                  <a:pt x="888999" y="0"/>
                </a:lnTo>
                <a:lnTo>
                  <a:pt x="888999" y="12019174"/>
                </a:lnTo>
                <a:lnTo>
                  <a:pt x="0" y="12019174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150138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5AA99D26-7E5C-4B3D-B0E2-C7FB7365A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44801" y="848413"/>
            <a:ext cx="447199" cy="6009587"/>
          </a:xfrm>
          <a:custGeom>
            <a:avLst/>
            <a:gdLst>
              <a:gd name="connsiteX0" fmla="*/ 0 w 888999"/>
              <a:gd name="connsiteY0" fmla="*/ 0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  <a:gd name="connsiteX4" fmla="*/ 0 w 888999"/>
              <a:gd name="connsiteY4" fmla="*/ 0 h 12019174"/>
              <a:gd name="connsiteX0" fmla="*/ 0 w 888999"/>
              <a:gd name="connsiteY0" fmla="*/ 12019174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999" h="12019174">
                <a:moveTo>
                  <a:pt x="0" y="12019174"/>
                </a:moveTo>
                <a:lnTo>
                  <a:pt x="888999" y="0"/>
                </a:lnTo>
                <a:lnTo>
                  <a:pt x="888999" y="12019174"/>
                </a:lnTo>
                <a:lnTo>
                  <a:pt x="0" y="12019174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9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E54443-86A4-4017-988D-5027443EDC41}" type="datetime1">
              <a:rPr lang="fi-FI" smtClean="0"/>
              <a:t>17.2.2025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A232B4EE-B062-4898-B071-46C451BD65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397" y="848413"/>
            <a:ext cx="6095603" cy="6009587"/>
          </a:xfrm>
          <a:prstGeom prst="parallelogram">
            <a:avLst>
              <a:gd name="adj" fmla="val 741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E542DF8-11D5-423F-8D9F-4C3C8162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3" y="1258479"/>
            <a:ext cx="4877579" cy="10595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144DEDD-B14E-4170-B38F-1AD146997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9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>
            <a:extLst>
              <a:ext uri="{FF2B5EF4-FFF2-40B4-BE49-F238E27FC236}">
                <a16:creationId xmlns:a16="http://schemas.microsoft.com/office/drawing/2014/main" id="{8622020D-8889-46EA-8225-3041EF1DCA1D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A82724B-B94E-467B-87AF-0D5F12C5F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4FE49D-7B18-4557-AB1D-0C55EE1A1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78" y="2634791"/>
            <a:ext cx="10515600" cy="1536957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78" y="4308050"/>
            <a:ext cx="10515600" cy="94739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69B8-CB4F-4B4F-891E-3D4A5241DE51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74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5E97D42B-BB3B-4D70-B419-BFB83663D9C6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47666D-7DCE-4F99-BFC4-68C27902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E29252F-1217-499A-AEEF-B10241DF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A0BD-5408-4C6C-9A5C-10B4CA57242F}" type="datetime1">
              <a:rPr lang="fi-FI" smtClean="0"/>
              <a:t>17.2.2025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78" y="2634791"/>
            <a:ext cx="10515600" cy="1536957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96840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in otsikko nega">
    <p:bg>
      <p:bgPr>
        <a:solidFill>
          <a:srgbClr val="2848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5E97D42B-BB3B-4D70-B419-BFB83663D9C6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47666D-7DCE-4F99-BFC4-68C27902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E29252F-1217-499A-AEEF-B10241DF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A0BD-5408-4C6C-9A5C-10B4CA57242F}" type="datetime1">
              <a:rPr lang="fi-FI" smtClean="0"/>
              <a:t>17.2.2025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78" y="2634791"/>
            <a:ext cx="10515600" cy="1536957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848425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-11137" y="169"/>
            <a:ext cx="12209238" cy="6275939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  <a:gd name="connsiteX0" fmla="*/ 0 w 24383869"/>
              <a:gd name="connsiteY0" fmla="*/ 1503098 h 13528623"/>
              <a:gd name="connsiteX1" fmla="*/ 24366280 w 24383869"/>
              <a:gd name="connsiteY1" fmla="*/ 0 h 13528623"/>
              <a:gd name="connsiteX2" fmla="*/ 24383869 w 24383869"/>
              <a:gd name="connsiteY2" fmla="*/ 11814533 h 13528623"/>
              <a:gd name="connsiteX3" fmla="*/ 7857 w 24383869"/>
              <a:gd name="connsiteY3" fmla="*/ 13528623 h 13528623"/>
              <a:gd name="connsiteX4" fmla="*/ 0 w 24383869"/>
              <a:gd name="connsiteY4" fmla="*/ 1503098 h 13528623"/>
              <a:gd name="connsiteX0" fmla="*/ 0 w 24404651"/>
              <a:gd name="connsiteY0" fmla="*/ 1648571 h 13528623"/>
              <a:gd name="connsiteX1" fmla="*/ 24387062 w 24404651"/>
              <a:gd name="connsiteY1" fmla="*/ 0 h 13528623"/>
              <a:gd name="connsiteX2" fmla="*/ 24404651 w 24404651"/>
              <a:gd name="connsiteY2" fmla="*/ 11814533 h 13528623"/>
              <a:gd name="connsiteX3" fmla="*/ 28639 w 24404651"/>
              <a:gd name="connsiteY3" fmla="*/ 13528623 h 13528623"/>
              <a:gd name="connsiteX4" fmla="*/ 0 w 24404651"/>
              <a:gd name="connsiteY4" fmla="*/ 1648571 h 13528623"/>
              <a:gd name="connsiteX0" fmla="*/ 0 w 24404651"/>
              <a:gd name="connsiteY0" fmla="*/ 1648571 h 12510314"/>
              <a:gd name="connsiteX1" fmla="*/ 24387062 w 24404651"/>
              <a:gd name="connsiteY1" fmla="*/ 0 h 12510314"/>
              <a:gd name="connsiteX2" fmla="*/ 24404651 w 24404651"/>
              <a:gd name="connsiteY2" fmla="*/ 11814533 h 12510314"/>
              <a:gd name="connsiteX3" fmla="*/ 49420 w 24404651"/>
              <a:gd name="connsiteY3" fmla="*/ 12510314 h 12510314"/>
              <a:gd name="connsiteX4" fmla="*/ 0 w 24404651"/>
              <a:gd name="connsiteY4" fmla="*/ 1648571 h 12510314"/>
              <a:gd name="connsiteX0" fmla="*/ 0 w 24387858"/>
              <a:gd name="connsiteY0" fmla="*/ 1648571 h 12510314"/>
              <a:gd name="connsiteX1" fmla="*/ 24387062 w 24387858"/>
              <a:gd name="connsiteY1" fmla="*/ 0 h 12510314"/>
              <a:gd name="connsiteX2" fmla="*/ 24383870 w 24387858"/>
              <a:gd name="connsiteY2" fmla="*/ 10817006 h 12510314"/>
              <a:gd name="connsiteX3" fmla="*/ 49420 w 24387858"/>
              <a:gd name="connsiteY3" fmla="*/ 12510314 h 12510314"/>
              <a:gd name="connsiteX4" fmla="*/ 0 w 24387858"/>
              <a:gd name="connsiteY4" fmla="*/ 1648571 h 12510314"/>
              <a:gd name="connsiteX0" fmla="*/ 0 w 24387858"/>
              <a:gd name="connsiteY0" fmla="*/ 1648571 h 12551877"/>
              <a:gd name="connsiteX1" fmla="*/ 24387062 w 24387858"/>
              <a:gd name="connsiteY1" fmla="*/ 0 h 12551877"/>
              <a:gd name="connsiteX2" fmla="*/ 24383870 w 24387858"/>
              <a:gd name="connsiteY2" fmla="*/ 10817006 h 12551877"/>
              <a:gd name="connsiteX3" fmla="*/ 28638 w 24387858"/>
              <a:gd name="connsiteY3" fmla="*/ 12551877 h 12551877"/>
              <a:gd name="connsiteX4" fmla="*/ 0 w 24387858"/>
              <a:gd name="connsiteY4" fmla="*/ 1648571 h 12551877"/>
              <a:gd name="connsiteX0" fmla="*/ 0 w 24412899"/>
              <a:gd name="connsiteY0" fmla="*/ 1648571 h 12551877"/>
              <a:gd name="connsiteX1" fmla="*/ 24387062 w 24412899"/>
              <a:gd name="connsiteY1" fmla="*/ 0 h 12551877"/>
              <a:gd name="connsiteX2" fmla="*/ 24412899 w 24412899"/>
              <a:gd name="connsiteY2" fmla="*/ 10817006 h 12551877"/>
              <a:gd name="connsiteX3" fmla="*/ 28638 w 24412899"/>
              <a:gd name="connsiteY3" fmla="*/ 12551877 h 12551877"/>
              <a:gd name="connsiteX4" fmla="*/ 0 w 24412899"/>
              <a:gd name="connsiteY4" fmla="*/ 1648571 h 12551877"/>
              <a:gd name="connsiteX0" fmla="*/ 0 w 24412899"/>
              <a:gd name="connsiteY0" fmla="*/ 1648571 h 12551877"/>
              <a:gd name="connsiteX1" fmla="*/ 24387062 w 24412899"/>
              <a:gd name="connsiteY1" fmla="*/ 0 h 12551877"/>
              <a:gd name="connsiteX2" fmla="*/ 24412899 w 24412899"/>
              <a:gd name="connsiteY2" fmla="*/ 10817006 h 12551877"/>
              <a:gd name="connsiteX3" fmla="*/ 28638 w 24412899"/>
              <a:gd name="connsiteY3" fmla="*/ 12551877 h 12551877"/>
              <a:gd name="connsiteX4" fmla="*/ 0 w 24412899"/>
              <a:gd name="connsiteY4" fmla="*/ 1648571 h 12551877"/>
              <a:gd name="connsiteX0" fmla="*/ 0 w 24416886"/>
              <a:gd name="connsiteY0" fmla="*/ 1648571 h 12551877"/>
              <a:gd name="connsiteX1" fmla="*/ 24416090 w 24416886"/>
              <a:gd name="connsiteY1" fmla="*/ 0 h 12551877"/>
              <a:gd name="connsiteX2" fmla="*/ 24412899 w 24416886"/>
              <a:gd name="connsiteY2" fmla="*/ 10817006 h 12551877"/>
              <a:gd name="connsiteX3" fmla="*/ 28638 w 24416886"/>
              <a:gd name="connsiteY3" fmla="*/ 12551877 h 12551877"/>
              <a:gd name="connsiteX4" fmla="*/ 0 w 24416886"/>
              <a:gd name="connsiteY4" fmla="*/ 1648571 h 12551877"/>
              <a:gd name="connsiteX0" fmla="*/ 0 w 24416886"/>
              <a:gd name="connsiteY0" fmla="*/ 1648571 h 12551877"/>
              <a:gd name="connsiteX1" fmla="*/ 24416090 w 24416886"/>
              <a:gd name="connsiteY1" fmla="*/ 0 h 12551877"/>
              <a:gd name="connsiteX2" fmla="*/ 24412899 w 24416886"/>
              <a:gd name="connsiteY2" fmla="*/ 10817006 h 12551877"/>
              <a:gd name="connsiteX3" fmla="*/ 10350 w 24416886"/>
              <a:gd name="connsiteY3" fmla="*/ 12551877 h 12551877"/>
              <a:gd name="connsiteX4" fmla="*/ 0 w 24416886"/>
              <a:gd name="connsiteY4" fmla="*/ 1648571 h 1255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6886" h="12551877">
                <a:moveTo>
                  <a:pt x="0" y="1648571"/>
                </a:moveTo>
                <a:lnTo>
                  <a:pt x="24416090" y="0"/>
                </a:lnTo>
                <a:cubicBezTo>
                  <a:pt x="24419788" y="4006392"/>
                  <a:pt x="24409201" y="6810614"/>
                  <a:pt x="24412899" y="10817006"/>
                </a:cubicBezTo>
                <a:lnTo>
                  <a:pt x="10350" y="12551877"/>
                </a:lnTo>
                <a:cubicBezTo>
                  <a:pt x="5085" y="8545485"/>
                  <a:pt x="5265" y="5654963"/>
                  <a:pt x="0" y="16485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64FE49D-7B18-4557-AB1D-0C55EE1A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45" y="5407882"/>
            <a:ext cx="12191448" cy="1467009"/>
          </a:xfrm>
          <a:custGeom>
            <a:avLst/>
            <a:gdLst>
              <a:gd name="T0" fmla="*/ 0 w 67711"/>
              <a:gd name="T1" fmla="*/ 4767 h 4767"/>
              <a:gd name="T2" fmla="*/ 67711 w 67711"/>
              <a:gd name="T3" fmla="*/ 4767 h 4767"/>
              <a:gd name="T4" fmla="*/ 67711 w 67711"/>
              <a:gd name="T5" fmla="*/ 0 h 4767"/>
              <a:gd name="T6" fmla="*/ 0 w 67711"/>
              <a:gd name="T7" fmla="*/ 4767 h 4767"/>
              <a:gd name="connsiteX0" fmla="*/ 0 w 10000"/>
              <a:gd name="connsiteY0" fmla="*/ 10000 h 10197"/>
              <a:gd name="connsiteX1" fmla="*/ 6208 w 10000"/>
              <a:gd name="connsiteY1" fmla="*/ 10197 h 10197"/>
              <a:gd name="connsiteX2" fmla="*/ 10000 w 10000"/>
              <a:gd name="connsiteY2" fmla="*/ 10000 h 10197"/>
              <a:gd name="connsiteX3" fmla="*/ 10000 w 10000"/>
              <a:gd name="connsiteY3" fmla="*/ 0 h 10197"/>
              <a:gd name="connsiteX4" fmla="*/ 0 w 10000"/>
              <a:gd name="connsiteY4" fmla="*/ 10000 h 10197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000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32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912 h 17109"/>
              <a:gd name="connsiteX3" fmla="*/ 10002 w 10002"/>
              <a:gd name="connsiteY3" fmla="*/ 0 h 17109"/>
              <a:gd name="connsiteX4" fmla="*/ 2 w 10002"/>
              <a:gd name="connsiteY4" fmla="*/ 10000 h 1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109">
                <a:moveTo>
                  <a:pt x="2" y="10000"/>
                </a:moveTo>
                <a:cubicBezTo>
                  <a:pt x="1" y="12370"/>
                  <a:pt x="1" y="14739"/>
                  <a:pt x="0" y="17109"/>
                </a:cubicBezTo>
                <a:lnTo>
                  <a:pt x="10002" y="16912"/>
                </a:lnTo>
                <a:lnTo>
                  <a:pt x="10002" y="0"/>
                </a:lnTo>
                <a:lnTo>
                  <a:pt x="2" y="1000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396" y="5929020"/>
            <a:ext cx="5260481" cy="691221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A82724B-B94E-467B-87AF-0D5F12C5F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69" y="6426692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28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-11137" y="-15565"/>
            <a:ext cx="12203119" cy="6287320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  <a:gd name="connsiteX0" fmla="*/ 0 w 24387858"/>
              <a:gd name="connsiteY0" fmla="*/ 1710916 h 12531096"/>
              <a:gd name="connsiteX1" fmla="*/ 24387062 w 24387858"/>
              <a:gd name="connsiteY1" fmla="*/ 0 h 12531096"/>
              <a:gd name="connsiteX2" fmla="*/ 24383869 w 24387858"/>
              <a:gd name="connsiteY2" fmla="*/ 12022351 h 12531096"/>
              <a:gd name="connsiteX3" fmla="*/ 7857 w 24387858"/>
              <a:gd name="connsiteY3" fmla="*/ 12531096 h 12531096"/>
              <a:gd name="connsiteX4" fmla="*/ 0 w 24387858"/>
              <a:gd name="connsiteY4" fmla="*/ 1710916 h 12531096"/>
              <a:gd name="connsiteX0" fmla="*/ 0 w 24387858"/>
              <a:gd name="connsiteY0" fmla="*/ 1710916 h 12531096"/>
              <a:gd name="connsiteX1" fmla="*/ 24387062 w 24387858"/>
              <a:gd name="connsiteY1" fmla="*/ 0 h 12531096"/>
              <a:gd name="connsiteX2" fmla="*/ 24383868 w 24387858"/>
              <a:gd name="connsiteY2" fmla="*/ 10817006 h 12531096"/>
              <a:gd name="connsiteX3" fmla="*/ 7857 w 24387858"/>
              <a:gd name="connsiteY3" fmla="*/ 12531096 h 12531096"/>
              <a:gd name="connsiteX4" fmla="*/ 0 w 24387858"/>
              <a:gd name="connsiteY4" fmla="*/ 1710916 h 12531096"/>
              <a:gd name="connsiteX0" fmla="*/ 0 w 24404650"/>
              <a:gd name="connsiteY0" fmla="*/ 1710916 h 12531096"/>
              <a:gd name="connsiteX1" fmla="*/ 24387062 w 24404650"/>
              <a:gd name="connsiteY1" fmla="*/ 0 h 12531096"/>
              <a:gd name="connsiteX2" fmla="*/ 24404650 w 24404650"/>
              <a:gd name="connsiteY2" fmla="*/ 10817006 h 12531096"/>
              <a:gd name="connsiteX3" fmla="*/ 7857 w 24404650"/>
              <a:gd name="connsiteY3" fmla="*/ 12531096 h 12531096"/>
              <a:gd name="connsiteX4" fmla="*/ 0 w 24404650"/>
              <a:gd name="connsiteY4" fmla="*/ 1710916 h 12531096"/>
              <a:gd name="connsiteX0" fmla="*/ 0 w 24404650"/>
              <a:gd name="connsiteY0" fmla="*/ 1710916 h 12574639"/>
              <a:gd name="connsiteX1" fmla="*/ 24387062 w 24404650"/>
              <a:gd name="connsiteY1" fmla="*/ 0 h 12574639"/>
              <a:gd name="connsiteX2" fmla="*/ 24404650 w 24404650"/>
              <a:gd name="connsiteY2" fmla="*/ 10817006 h 12574639"/>
              <a:gd name="connsiteX3" fmla="*/ 36885 w 24404650"/>
              <a:gd name="connsiteY3" fmla="*/ 12574639 h 12574639"/>
              <a:gd name="connsiteX4" fmla="*/ 0 w 24404650"/>
              <a:gd name="connsiteY4" fmla="*/ 1710916 h 12574639"/>
              <a:gd name="connsiteX0" fmla="*/ 0 w 24404650"/>
              <a:gd name="connsiteY0" fmla="*/ 1710916 h 12574639"/>
              <a:gd name="connsiteX1" fmla="*/ 24387062 w 24404650"/>
              <a:gd name="connsiteY1" fmla="*/ 0 h 12574639"/>
              <a:gd name="connsiteX2" fmla="*/ 24404650 w 24404650"/>
              <a:gd name="connsiteY2" fmla="*/ 10875063 h 12574639"/>
              <a:gd name="connsiteX3" fmla="*/ 36885 w 24404650"/>
              <a:gd name="connsiteY3" fmla="*/ 12574639 h 12574639"/>
              <a:gd name="connsiteX4" fmla="*/ 0 w 24404650"/>
              <a:gd name="connsiteY4" fmla="*/ 1710916 h 1257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4650" h="12574639">
                <a:moveTo>
                  <a:pt x="0" y="1710916"/>
                </a:moveTo>
                <a:lnTo>
                  <a:pt x="24387062" y="0"/>
                </a:lnTo>
                <a:cubicBezTo>
                  <a:pt x="24390760" y="4006392"/>
                  <a:pt x="24400952" y="6868671"/>
                  <a:pt x="24404650" y="10875063"/>
                </a:cubicBezTo>
                <a:lnTo>
                  <a:pt x="36885" y="12574639"/>
                </a:lnTo>
                <a:cubicBezTo>
                  <a:pt x="31620" y="8568247"/>
                  <a:pt x="5265" y="5717308"/>
                  <a:pt x="0" y="17109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64FE49D-7B18-4557-AB1D-0C55EE1A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45" y="5407882"/>
            <a:ext cx="12191448" cy="1467009"/>
          </a:xfrm>
          <a:custGeom>
            <a:avLst/>
            <a:gdLst>
              <a:gd name="T0" fmla="*/ 0 w 67711"/>
              <a:gd name="T1" fmla="*/ 4767 h 4767"/>
              <a:gd name="T2" fmla="*/ 67711 w 67711"/>
              <a:gd name="T3" fmla="*/ 4767 h 4767"/>
              <a:gd name="T4" fmla="*/ 67711 w 67711"/>
              <a:gd name="T5" fmla="*/ 0 h 4767"/>
              <a:gd name="T6" fmla="*/ 0 w 67711"/>
              <a:gd name="T7" fmla="*/ 4767 h 4767"/>
              <a:gd name="connsiteX0" fmla="*/ 0 w 10000"/>
              <a:gd name="connsiteY0" fmla="*/ 10000 h 10197"/>
              <a:gd name="connsiteX1" fmla="*/ 6208 w 10000"/>
              <a:gd name="connsiteY1" fmla="*/ 10197 h 10197"/>
              <a:gd name="connsiteX2" fmla="*/ 10000 w 10000"/>
              <a:gd name="connsiteY2" fmla="*/ 10000 h 10197"/>
              <a:gd name="connsiteX3" fmla="*/ 10000 w 10000"/>
              <a:gd name="connsiteY3" fmla="*/ 0 h 10197"/>
              <a:gd name="connsiteX4" fmla="*/ 0 w 10000"/>
              <a:gd name="connsiteY4" fmla="*/ 10000 h 10197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000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32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912 h 17109"/>
              <a:gd name="connsiteX3" fmla="*/ 10002 w 10002"/>
              <a:gd name="connsiteY3" fmla="*/ 0 h 17109"/>
              <a:gd name="connsiteX4" fmla="*/ 2 w 10002"/>
              <a:gd name="connsiteY4" fmla="*/ 10000 h 1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109">
                <a:moveTo>
                  <a:pt x="2" y="10000"/>
                </a:moveTo>
                <a:cubicBezTo>
                  <a:pt x="1" y="12370"/>
                  <a:pt x="1" y="14739"/>
                  <a:pt x="0" y="17109"/>
                </a:cubicBezTo>
                <a:lnTo>
                  <a:pt x="10002" y="16912"/>
                </a:lnTo>
                <a:lnTo>
                  <a:pt x="10002" y="0"/>
                </a:lnTo>
                <a:lnTo>
                  <a:pt x="2" y="10000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396" y="5929020"/>
            <a:ext cx="5260481" cy="691221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A82724B-B94E-467B-87AF-0D5F12C5F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69" y="6426692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9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-9890" y="-1077"/>
            <a:ext cx="12203867" cy="6273412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  <a:gd name="connsiteX0" fmla="*/ 0 w 24387858"/>
              <a:gd name="connsiteY0" fmla="*/ 1710916 h 12572659"/>
              <a:gd name="connsiteX1" fmla="*/ 24387062 w 24387858"/>
              <a:gd name="connsiteY1" fmla="*/ 0 h 12572659"/>
              <a:gd name="connsiteX2" fmla="*/ 24383869 w 24387858"/>
              <a:gd name="connsiteY2" fmla="*/ 12022351 h 12572659"/>
              <a:gd name="connsiteX3" fmla="*/ 7857 w 24387858"/>
              <a:gd name="connsiteY3" fmla="*/ 12572659 h 12572659"/>
              <a:gd name="connsiteX4" fmla="*/ 0 w 24387858"/>
              <a:gd name="connsiteY4" fmla="*/ 1710916 h 12572659"/>
              <a:gd name="connsiteX0" fmla="*/ 0 w 24387858"/>
              <a:gd name="connsiteY0" fmla="*/ 1710916 h 12572659"/>
              <a:gd name="connsiteX1" fmla="*/ 24387062 w 24387858"/>
              <a:gd name="connsiteY1" fmla="*/ 0 h 12572659"/>
              <a:gd name="connsiteX2" fmla="*/ 24383868 w 24387858"/>
              <a:gd name="connsiteY2" fmla="*/ 10837787 h 12572659"/>
              <a:gd name="connsiteX3" fmla="*/ 7857 w 24387858"/>
              <a:gd name="connsiteY3" fmla="*/ 12572659 h 12572659"/>
              <a:gd name="connsiteX4" fmla="*/ 0 w 24387858"/>
              <a:gd name="connsiteY4" fmla="*/ 1710916 h 12572659"/>
              <a:gd name="connsiteX0" fmla="*/ 0 w 24387858"/>
              <a:gd name="connsiteY0" fmla="*/ 1710916 h 12601688"/>
              <a:gd name="connsiteX1" fmla="*/ 24387062 w 24387858"/>
              <a:gd name="connsiteY1" fmla="*/ 0 h 12601688"/>
              <a:gd name="connsiteX2" fmla="*/ 24383868 w 24387858"/>
              <a:gd name="connsiteY2" fmla="*/ 10837787 h 12601688"/>
              <a:gd name="connsiteX3" fmla="*/ 7857 w 24387858"/>
              <a:gd name="connsiteY3" fmla="*/ 12601688 h 12601688"/>
              <a:gd name="connsiteX4" fmla="*/ 0 w 24387858"/>
              <a:gd name="connsiteY4" fmla="*/ 1710916 h 12601688"/>
              <a:gd name="connsiteX0" fmla="*/ 0 w 24387858"/>
              <a:gd name="connsiteY0" fmla="*/ 1710916 h 12601688"/>
              <a:gd name="connsiteX1" fmla="*/ 24387062 w 24387858"/>
              <a:gd name="connsiteY1" fmla="*/ 0 h 12601688"/>
              <a:gd name="connsiteX2" fmla="*/ 24383868 w 24387858"/>
              <a:gd name="connsiteY2" fmla="*/ 10852301 h 12601688"/>
              <a:gd name="connsiteX3" fmla="*/ 7857 w 24387858"/>
              <a:gd name="connsiteY3" fmla="*/ 12601688 h 12601688"/>
              <a:gd name="connsiteX4" fmla="*/ 0 w 24387858"/>
              <a:gd name="connsiteY4" fmla="*/ 1710916 h 12601688"/>
              <a:gd name="connsiteX0" fmla="*/ 0 w 24387858"/>
              <a:gd name="connsiteY0" fmla="*/ 1710916 h 12546824"/>
              <a:gd name="connsiteX1" fmla="*/ 24387062 w 24387858"/>
              <a:gd name="connsiteY1" fmla="*/ 0 h 12546824"/>
              <a:gd name="connsiteX2" fmla="*/ 24383868 w 24387858"/>
              <a:gd name="connsiteY2" fmla="*/ 10852301 h 12546824"/>
              <a:gd name="connsiteX3" fmla="*/ 7857 w 24387858"/>
              <a:gd name="connsiteY3" fmla="*/ 12546824 h 12546824"/>
              <a:gd name="connsiteX4" fmla="*/ 0 w 24387858"/>
              <a:gd name="connsiteY4" fmla="*/ 1710916 h 12546824"/>
              <a:gd name="connsiteX0" fmla="*/ 924854 w 24380024"/>
              <a:gd name="connsiteY0" fmla="*/ 1948660 h 12546824"/>
              <a:gd name="connsiteX1" fmla="*/ 24379228 w 24380024"/>
              <a:gd name="connsiteY1" fmla="*/ 0 h 12546824"/>
              <a:gd name="connsiteX2" fmla="*/ 24376034 w 24380024"/>
              <a:gd name="connsiteY2" fmla="*/ 10852301 h 12546824"/>
              <a:gd name="connsiteX3" fmla="*/ 23 w 24380024"/>
              <a:gd name="connsiteY3" fmla="*/ 12546824 h 12546824"/>
              <a:gd name="connsiteX4" fmla="*/ 924854 w 24380024"/>
              <a:gd name="connsiteY4" fmla="*/ 1948660 h 12546824"/>
              <a:gd name="connsiteX0" fmla="*/ 0 w 24406146"/>
              <a:gd name="connsiteY0" fmla="*/ 1692628 h 12546824"/>
              <a:gd name="connsiteX1" fmla="*/ 24405350 w 24406146"/>
              <a:gd name="connsiteY1" fmla="*/ 0 h 12546824"/>
              <a:gd name="connsiteX2" fmla="*/ 24402156 w 24406146"/>
              <a:gd name="connsiteY2" fmla="*/ 10852301 h 12546824"/>
              <a:gd name="connsiteX3" fmla="*/ 26145 w 24406146"/>
              <a:gd name="connsiteY3" fmla="*/ 12546824 h 12546824"/>
              <a:gd name="connsiteX4" fmla="*/ 0 w 24406146"/>
              <a:gd name="connsiteY4" fmla="*/ 1692628 h 12546824"/>
              <a:gd name="connsiteX0" fmla="*/ 0 w 24406146"/>
              <a:gd name="connsiteY0" fmla="*/ 1692628 h 12546824"/>
              <a:gd name="connsiteX1" fmla="*/ 24405350 w 24406146"/>
              <a:gd name="connsiteY1" fmla="*/ 0 h 12546824"/>
              <a:gd name="connsiteX2" fmla="*/ 24402156 w 24406146"/>
              <a:gd name="connsiteY2" fmla="*/ 10852301 h 12546824"/>
              <a:gd name="connsiteX3" fmla="*/ 26145 w 24406146"/>
              <a:gd name="connsiteY3" fmla="*/ 12546824 h 12546824"/>
              <a:gd name="connsiteX4" fmla="*/ 0 w 24406146"/>
              <a:gd name="connsiteY4" fmla="*/ 1692628 h 12546824"/>
              <a:gd name="connsiteX0" fmla="*/ 0 w 24789423"/>
              <a:gd name="connsiteY0" fmla="*/ 2424148 h 13278344"/>
              <a:gd name="connsiteX1" fmla="*/ 24789398 w 24789423"/>
              <a:gd name="connsiteY1" fmla="*/ 0 h 13278344"/>
              <a:gd name="connsiteX2" fmla="*/ 24402156 w 24789423"/>
              <a:gd name="connsiteY2" fmla="*/ 11583821 h 13278344"/>
              <a:gd name="connsiteX3" fmla="*/ 26145 w 24789423"/>
              <a:gd name="connsiteY3" fmla="*/ 13278344 h 13278344"/>
              <a:gd name="connsiteX4" fmla="*/ 0 w 24789423"/>
              <a:gd name="connsiteY4" fmla="*/ 2424148 h 13278344"/>
              <a:gd name="connsiteX0" fmla="*/ 0 w 24402156"/>
              <a:gd name="connsiteY0" fmla="*/ 1674340 h 12528536"/>
              <a:gd name="connsiteX1" fmla="*/ 24368774 w 24402156"/>
              <a:gd name="connsiteY1" fmla="*/ 0 h 12528536"/>
              <a:gd name="connsiteX2" fmla="*/ 24402156 w 24402156"/>
              <a:gd name="connsiteY2" fmla="*/ 10834013 h 12528536"/>
              <a:gd name="connsiteX3" fmla="*/ 26145 w 24402156"/>
              <a:gd name="connsiteY3" fmla="*/ 12528536 h 12528536"/>
              <a:gd name="connsiteX4" fmla="*/ 0 w 24402156"/>
              <a:gd name="connsiteY4" fmla="*/ 1674340 h 12528536"/>
              <a:gd name="connsiteX0" fmla="*/ 0 w 24402156"/>
              <a:gd name="connsiteY0" fmla="*/ 1674340 h 12528536"/>
              <a:gd name="connsiteX1" fmla="*/ 24387062 w 24402156"/>
              <a:gd name="connsiteY1" fmla="*/ 0 h 12528536"/>
              <a:gd name="connsiteX2" fmla="*/ 24402156 w 24402156"/>
              <a:gd name="connsiteY2" fmla="*/ 10834013 h 12528536"/>
              <a:gd name="connsiteX3" fmla="*/ 26145 w 24402156"/>
              <a:gd name="connsiteY3" fmla="*/ 12528536 h 12528536"/>
              <a:gd name="connsiteX4" fmla="*/ 0 w 24402156"/>
              <a:gd name="connsiteY4" fmla="*/ 1674340 h 12528536"/>
              <a:gd name="connsiteX0" fmla="*/ 0 w 24402156"/>
              <a:gd name="connsiteY0" fmla="*/ 1674340 h 12528536"/>
              <a:gd name="connsiteX1" fmla="*/ 24387062 w 24402156"/>
              <a:gd name="connsiteY1" fmla="*/ 0 h 12528536"/>
              <a:gd name="connsiteX2" fmla="*/ 24402156 w 24402156"/>
              <a:gd name="connsiteY2" fmla="*/ 10834013 h 12528536"/>
              <a:gd name="connsiteX3" fmla="*/ 26145 w 24402156"/>
              <a:gd name="connsiteY3" fmla="*/ 12528536 h 12528536"/>
              <a:gd name="connsiteX4" fmla="*/ 0 w 24402156"/>
              <a:gd name="connsiteY4" fmla="*/ 1674340 h 12528536"/>
              <a:gd name="connsiteX0" fmla="*/ 0 w 24406146"/>
              <a:gd name="connsiteY0" fmla="*/ 1674340 h 12528536"/>
              <a:gd name="connsiteX1" fmla="*/ 24405350 w 24406146"/>
              <a:gd name="connsiteY1" fmla="*/ 0 h 12528536"/>
              <a:gd name="connsiteX2" fmla="*/ 24402156 w 24406146"/>
              <a:gd name="connsiteY2" fmla="*/ 10834013 h 12528536"/>
              <a:gd name="connsiteX3" fmla="*/ 26145 w 24406146"/>
              <a:gd name="connsiteY3" fmla="*/ 12528536 h 12528536"/>
              <a:gd name="connsiteX4" fmla="*/ 0 w 24406146"/>
              <a:gd name="connsiteY4" fmla="*/ 1674340 h 12528536"/>
              <a:gd name="connsiteX0" fmla="*/ 0 w 24406146"/>
              <a:gd name="connsiteY0" fmla="*/ 1674340 h 12528536"/>
              <a:gd name="connsiteX1" fmla="*/ 24405350 w 24406146"/>
              <a:gd name="connsiteY1" fmla="*/ 0 h 12528536"/>
              <a:gd name="connsiteX2" fmla="*/ 24402156 w 24406146"/>
              <a:gd name="connsiteY2" fmla="*/ 10834013 h 12528536"/>
              <a:gd name="connsiteX3" fmla="*/ 7857 w 24406146"/>
              <a:gd name="connsiteY3" fmla="*/ 12528536 h 12528536"/>
              <a:gd name="connsiteX4" fmla="*/ 0 w 24406146"/>
              <a:gd name="connsiteY4" fmla="*/ 1674340 h 12528536"/>
              <a:gd name="connsiteX0" fmla="*/ 0 w 24406146"/>
              <a:gd name="connsiteY0" fmla="*/ 1674340 h 12546824"/>
              <a:gd name="connsiteX1" fmla="*/ 24405350 w 24406146"/>
              <a:gd name="connsiteY1" fmla="*/ 0 h 12546824"/>
              <a:gd name="connsiteX2" fmla="*/ 24402156 w 24406146"/>
              <a:gd name="connsiteY2" fmla="*/ 10834013 h 12546824"/>
              <a:gd name="connsiteX3" fmla="*/ 7857 w 24406146"/>
              <a:gd name="connsiteY3" fmla="*/ 12546824 h 12546824"/>
              <a:gd name="connsiteX4" fmla="*/ 0 w 24406146"/>
              <a:gd name="connsiteY4" fmla="*/ 1674340 h 1254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6146" h="12546824">
                <a:moveTo>
                  <a:pt x="0" y="1674340"/>
                </a:moveTo>
                <a:lnTo>
                  <a:pt x="24405350" y="0"/>
                </a:lnTo>
                <a:cubicBezTo>
                  <a:pt x="24409048" y="4006392"/>
                  <a:pt x="24398458" y="6827621"/>
                  <a:pt x="24402156" y="10834013"/>
                </a:cubicBezTo>
                <a:lnTo>
                  <a:pt x="7857" y="12546824"/>
                </a:lnTo>
                <a:cubicBezTo>
                  <a:pt x="2592" y="8540432"/>
                  <a:pt x="5265" y="5680732"/>
                  <a:pt x="0" y="16743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64FE49D-7B18-4557-AB1D-0C55EE1A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45" y="5407882"/>
            <a:ext cx="12191448" cy="1467009"/>
          </a:xfrm>
          <a:custGeom>
            <a:avLst/>
            <a:gdLst>
              <a:gd name="T0" fmla="*/ 0 w 67711"/>
              <a:gd name="T1" fmla="*/ 4767 h 4767"/>
              <a:gd name="T2" fmla="*/ 67711 w 67711"/>
              <a:gd name="T3" fmla="*/ 4767 h 4767"/>
              <a:gd name="T4" fmla="*/ 67711 w 67711"/>
              <a:gd name="T5" fmla="*/ 0 h 4767"/>
              <a:gd name="T6" fmla="*/ 0 w 67711"/>
              <a:gd name="T7" fmla="*/ 4767 h 4767"/>
              <a:gd name="connsiteX0" fmla="*/ 0 w 10000"/>
              <a:gd name="connsiteY0" fmla="*/ 10000 h 10197"/>
              <a:gd name="connsiteX1" fmla="*/ 6208 w 10000"/>
              <a:gd name="connsiteY1" fmla="*/ 10197 h 10197"/>
              <a:gd name="connsiteX2" fmla="*/ 10000 w 10000"/>
              <a:gd name="connsiteY2" fmla="*/ 10000 h 10197"/>
              <a:gd name="connsiteX3" fmla="*/ 10000 w 10000"/>
              <a:gd name="connsiteY3" fmla="*/ 0 h 10197"/>
              <a:gd name="connsiteX4" fmla="*/ 0 w 10000"/>
              <a:gd name="connsiteY4" fmla="*/ 10000 h 10197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000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32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912 h 17109"/>
              <a:gd name="connsiteX3" fmla="*/ 10002 w 10002"/>
              <a:gd name="connsiteY3" fmla="*/ 0 h 17109"/>
              <a:gd name="connsiteX4" fmla="*/ 2 w 10002"/>
              <a:gd name="connsiteY4" fmla="*/ 10000 h 1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109">
                <a:moveTo>
                  <a:pt x="2" y="10000"/>
                </a:moveTo>
                <a:cubicBezTo>
                  <a:pt x="1" y="12370"/>
                  <a:pt x="1" y="14739"/>
                  <a:pt x="0" y="17109"/>
                </a:cubicBezTo>
                <a:lnTo>
                  <a:pt x="10002" y="16912"/>
                </a:lnTo>
                <a:lnTo>
                  <a:pt x="10002" y="0"/>
                </a:lnTo>
                <a:lnTo>
                  <a:pt x="2" y="10000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396" y="5929020"/>
            <a:ext cx="5260481" cy="691221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A82724B-B94E-467B-87AF-0D5F12C5F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283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69" y="6426692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5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-1679" y="-10221"/>
            <a:ext cx="12218568" cy="6286330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  <a:gd name="connsiteX0" fmla="*/ 0 w 24387858"/>
              <a:gd name="connsiteY0" fmla="*/ 1710916 h 12551877"/>
              <a:gd name="connsiteX1" fmla="*/ 24387062 w 24387858"/>
              <a:gd name="connsiteY1" fmla="*/ 0 h 12551877"/>
              <a:gd name="connsiteX2" fmla="*/ 24383869 w 24387858"/>
              <a:gd name="connsiteY2" fmla="*/ 12022351 h 12551877"/>
              <a:gd name="connsiteX3" fmla="*/ 28638 w 24387858"/>
              <a:gd name="connsiteY3" fmla="*/ 12551877 h 12551877"/>
              <a:gd name="connsiteX4" fmla="*/ 0 w 24387858"/>
              <a:gd name="connsiteY4" fmla="*/ 1710916 h 12551877"/>
              <a:gd name="connsiteX0" fmla="*/ 0 w 24387858"/>
              <a:gd name="connsiteY0" fmla="*/ 1710916 h 12510314"/>
              <a:gd name="connsiteX1" fmla="*/ 24387062 w 24387858"/>
              <a:gd name="connsiteY1" fmla="*/ 0 h 12510314"/>
              <a:gd name="connsiteX2" fmla="*/ 24383869 w 24387858"/>
              <a:gd name="connsiteY2" fmla="*/ 12022351 h 12510314"/>
              <a:gd name="connsiteX3" fmla="*/ 28638 w 24387858"/>
              <a:gd name="connsiteY3" fmla="*/ 12510314 h 12510314"/>
              <a:gd name="connsiteX4" fmla="*/ 0 w 24387858"/>
              <a:gd name="connsiteY4" fmla="*/ 1710916 h 12510314"/>
              <a:gd name="connsiteX0" fmla="*/ 0 w 24387858"/>
              <a:gd name="connsiteY0" fmla="*/ 1710916 h 12572660"/>
              <a:gd name="connsiteX1" fmla="*/ 24387062 w 24387858"/>
              <a:gd name="connsiteY1" fmla="*/ 0 h 12572660"/>
              <a:gd name="connsiteX2" fmla="*/ 24383869 w 24387858"/>
              <a:gd name="connsiteY2" fmla="*/ 12022351 h 12572660"/>
              <a:gd name="connsiteX3" fmla="*/ 28638 w 24387858"/>
              <a:gd name="connsiteY3" fmla="*/ 12572660 h 12572660"/>
              <a:gd name="connsiteX4" fmla="*/ 0 w 24387858"/>
              <a:gd name="connsiteY4" fmla="*/ 1710916 h 12572660"/>
              <a:gd name="connsiteX0" fmla="*/ 0 w 24404650"/>
              <a:gd name="connsiteY0" fmla="*/ 1710916 h 12572660"/>
              <a:gd name="connsiteX1" fmla="*/ 24387062 w 24404650"/>
              <a:gd name="connsiteY1" fmla="*/ 0 h 12572660"/>
              <a:gd name="connsiteX2" fmla="*/ 24404650 w 24404650"/>
              <a:gd name="connsiteY2" fmla="*/ 10817006 h 12572660"/>
              <a:gd name="connsiteX3" fmla="*/ 28638 w 24404650"/>
              <a:gd name="connsiteY3" fmla="*/ 12572660 h 12572660"/>
              <a:gd name="connsiteX4" fmla="*/ 0 w 24404650"/>
              <a:gd name="connsiteY4" fmla="*/ 1710916 h 12572660"/>
              <a:gd name="connsiteX0" fmla="*/ 1867 w 24406517"/>
              <a:gd name="connsiteY0" fmla="*/ 1710916 h 12572660"/>
              <a:gd name="connsiteX1" fmla="*/ 24388929 w 24406517"/>
              <a:gd name="connsiteY1" fmla="*/ 0 h 12572660"/>
              <a:gd name="connsiteX2" fmla="*/ 24406517 w 24406517"/>
              <a:gd name="connsiteY2" fmla="*/ 10817006 h 12572660"/>
              <a:gd name="connsiteX3" fmla="*/ 1476 w 24406517"/>
              <a:gd name="connsiteY3" fmla="*/ 12572660 h 12572660"/>
              <a:gd name="connsiteX4" fmla="*/ 1867 w 24406517"/>
              <a:gd name="connsiteY4" fmla="*/ 1710916 h 12572660"/>
              <a:gd name="connsiteX0" fmla="*/ 1867 w 24421030"/>
              <a:gd name="connsiteY0" fmla="*/ 1710916 h 12572660"/>
              <a:gd name="connsiteX1" fmla="*/ 24388929 w 24421030"/>
              <a:gd name="connsiteY1" fmla="*/ 0 h 12572660"/>
              <a:gd name="connsiteX2" fmla="*/ 24421030 w 24421030"/>
              <a:gd name="connsiteY2" fmla="*/ 10831520 h 12572660"/>
              <a:gd name="connsiteX3" fmla="*/ 1476 w 24421030"/>
              <a:gd name="connsiteY3" fmla="*/ 12572660 h 12572660"/>
              <a:gd name="connsiteX4" fmla="*/ 1867 w 24421030"/>
              <a:gd name="connsiteY4" fmla="*/ 1710916 h 12572660"/>
              <a:gd name="connsiteX0" fmla="*/ 1867 w 24406515"/>
              <a:gd name="connsiteY0" fmla="*/ 1710916 h 12572660"/>
              <a:gd name="connsiteX1" fmla="*/ 24388929 w 24406515"/>
              <a:gd name="connsiteY1" fmla="*/ 0 h 12572660"/>
              <a:gd name="connsiteX2" fmla="*/ 24406515 w 24406515"/>
              <a:gd name="connsiteY2" fmla="*/ 10831520 h 12572660"/>
              <a:gd name="connsiteX3" fmla="*/ 1476 w 24406515"/>
              <a:gd name="connsiteY3" fmla="*/ 12572660 h 12572660"/>
              <a:gd name="connsiteX4" fmla="*/ 1867 w 24406515"/>
              <a:gd name="connsiteY4" fmla="*/ 1710916 h 12572660"/>
              <a:gd name="connsiteX0" fmla="*/ 1867 w 24435545"/>
              <a:gd name="connsiteY0" fmla="*/ 1710916 h 12572660"/>
              <a:gd name="connsiteX1" fmla="*/ 24388929 w 24435545"/>
              <a:gd name="connsiteY1" fmla="*/ 0 h 12572660"/>
              <a:gd name="connsiteX2" fmla="*/ 24435545 w 24435545"/>
              <a:gd name="connsiteY2" fmla="*/ 10831520 h 12572660"/>
              <a:gd name="connsiteX3" fmla="*/ 1476 w 24435545"/>
              <a:gd name="connsiteY3" fmla="*/ 12572660 h 12572660"/>
              <a:gd name="connsiteX4" fmla="*/ 1867 w 24435545"/>
              <a:gd name="connsiteY4" fmla="*/ 1710916 h 1257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5545" h="12572660">
                <a:moveTo>
                  <a:pt x="1867" y="1710916"/>
                </a:moveTo>
                <a:lnTo>
                  <a:pt x="24388929" y="0"/>
                </a:lnTo>
                <a:cubicBezTo>
                  <a:pt x="24392627" y="4006392"/>
                  <a:pt x="24431847" y="6825128"/>
                  <a:pt x="24435545" y="10831520"/>
                </a:cubicBezTo>
                <a:lnTo>
                  <a:pt x="1476" y="12572660"/>
                </a:lnTo>
                <a:cubicBezTo>
                  <a:pt x="-3789" y="8566268"/>
                  <a:pt x="7132" y="5717308"/>
                  <a:pt x="1867" y="17109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64FE49D-7B18-4557-AB1D-0C55EE1A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45" y="5407882"/>
            <a:ext cx="12191448" cy="1467009"/>
          </a:xfrm>
          <a:custGeom>
            <a:avLst/>
            <a:gdLst>
              <a:gd name="T0" fmla="*/ 0 w 67711"/>
              <a:gd name="T1" fmla="*/ 4767 h 4767"/>
              <a:gd name="T2" fmla="*/ 67711 w 67711"/>
              <a:gd name="T3" fmla="*/ 4767 h 4767"/>
              <a:gd name="T4" fmla="*/ 67711 w 67711"/>
              <a:gd name="T5" fmla="*/ 0 h 4767"/>
              <a:gd name="T6" fmla="*/ 0 w 67711"/>
              <a:gd name="T7" fmla="*/ 4767 h 4767"/>
              <a:gd name="connsiteX0" fmla="*/ 0 w 10000"/>
              <a:gd name="connsiteY0" fmla="*/ 10000 h 10197"/>
              <a:gd name="connsiteX1" fmla="*/ 6208 w 10000"/>
              <a:gd name="connsiteY1" fmla="*/ 10197 h 10197"/>
              <a:gd name="connsiteX2" fmla="*/ 10000 w 10000"/>
              <a:gd name="connsiteY2" fmla="*/ 10000 h 10197"/>
              <a:gd name="connsiteX3" fmla="*/ 10000 w 10000"/>
              <a:gd name="connsiteY3" fmla="*/ 0 h 10197"/>
              <a:gd name="connsiteX4" fmla="*/ 0 w 10000"/>
              <a:gd name="connsiteY4" fmla="*/ 10000 h 10197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000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32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912 h 17109"/>
              <a:gd name="connsiteX3" fmla="*/ 10002 w 10002"/>
              <a:gd name="connsiteY3" fmla="*/ 0 h 17109"/>
              <a:gd name="connsiteX4" fmla="*/ 2 w 10002"/>
              <a:gd name="connsiteY4" fmla="*/ 10000 h 1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109">
                <a:moveTo>
                  <a:pt x="2" y="10000"/>
                </a:moveTo>
                <a:cubicBezTo>
                  <a:pt x="1" y="12370"/>
                  <a:pt x="1" y="14739"/>
                  <a:pt x="0" y="17109"/>
                </a:cubicBezTo>
                <a:lnTo>
                  <a:pt x="10002" y="16912"/>
                </a:lnTo>
                <a:lnTo>
                  <a:pt x="10002" y="0"/>
                </a:lnTo>
                <a:lnTo>
                  <a:pt x="2" y="10000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396" y="5929020"/>
            <a:ext cx="5260481" cy="691221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A82724B-B94E-467B-87AF-0D5F12C5F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283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1724" r="11202" b="30417"/>
          <a:stretch/>
        </p:blipFill>
        <p:spPr>
          <a:xfrm>
            <a:off x="790354" y="6418969"/>
            <a:ext cx="1926897" cy="2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3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679" y="-10221"/>
            <a:ext cx="12218568" cy="6286330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  <a:gd name="connsiteX0" fmla="*/ 0 w 24387858"/>
              <a:gd name="connsiteY0" fmla="*/ 1710916 h 12551877"/>
              <a:gd name="connsiteX1" fmla="*/ 24387062 w 24387858"/>
              <a:gd name="connsiteY1" fmla="*/ 0 h 12551877"/>
              <a:gd name="connsiteX2" fmla="*/ 24383869 w 24387858"/>
              <a:gd name="connsiteY2" fmla="*/ 12022351 h 12551877"/>
              <a:gd name="connsiteX3" fmla="*/ 28638 w 24387858"/>
              <a:gd name="connsiteY3" fmla="*/ 12551877 h 12551877"/>
              <a:gd name="connsiteX4" fmla="*/ 0 w 24387858"/>
              <a:gd name="connsiteY4" fmla="*/ 1710916 h 12551877"/>
              <a:gd name="connsiteX0" fmla="*/ 0 w 24387858"/>
              <a:gd name="connsiteY0" fmla="*/ 1710916 h 12510314"/>
              <a:gd name="connsiteX1" fmla="*/ 24387062 w 24387858"/>
              <a:gd name="connsiteY1" fmla="*/ 0 h 12510314"/>
              <a:gd name="connsiteX2" fmla="*/ 24383869 w 24387858"/>
              <a:gd name="connsiteY2" fmla="*/ 12022351 h 12510314"/>
              <a:gd name="connsiteX3" fmla="*/ 28638 w 24387858"/>
              <a:gd name="connsiteY3" fmla="*/ 12510314 h 12510314"/>
              <a:gd name="connsiteX4" fmla="*/ 0 w 24387858"/>
              <a:gd name="connsiteY4" fmla="*/ 1710916 h 12510314"/>
              <a:gd name="connsiteX0" fmla="*/ 0 w 24387858"/>
              <a:gd name="connsiteY0" fmla="*/ 1710916 h 12572660"/>
              <a:gd name="connsiteX1" fmla="*/ 24387062 w 24387858"/>
              <a:gd name="connsiteY1" fmla="*/ 0 h 12572660"/>
              <a:gd name="connsiteX2" fmla="*/ 24383869 w 24387858"/>
              <a:gd name="connsiteY2" fmla="*/ 12022351 h 12572660"/>
              <a:gd name="connsiteX3" fmla="*/ 28638 w 24387858"/>
              <a:gd name="connsiteY3" fmla="*/ 12572660 h 12572660"/>
              <a:gd name="connsiteX4" fmla="*/ 0 w 24387858"/>
              <a:gd name="connsiteY4" fmla="*/ 1710916 h 12572660"/>
              <a:gd name="connsiteX0" fmla="*/ 0 w 24404650"/>
              <a:gd name="connsiteY0" fmla="*/ 1710916 h 12572660"/>
              <a:gd name="connsiteX1" fmla="*/ 24387062 w 24404650"/>
              <a:gd name="connsiteY1" fmla="*/ 0 h 12572660"/>
              <a:gd name="connsiteX2" fmla="*/ 24404650 w 24404650"/>
              <a:gd name="connsiteY2" fmla="*/ 10817006 h 12572660"/>
              <a:gd name="connsiteX3" fmla="*/ 28638 w 24404650"/>
              <a:gd name="connsiteY3" fmla="*/ 12572660 h 12572660"/>
              <a:gd name="connsiteX4" fmla="*/ 0 w 24404650"/>
              <a:gd name="connsiteY4" fmla="*/ 1710916 h 12572660"/>
              <a:gd name="connsiteX0" fmla="*/ 1867 w 24406517"/>
              <a:gd name="connsiteY0" fmla="*/ 1710916 h 12572660"/>
              <a:gd name="connsiteX1" fmla="*/ 24388929 w 24406517"/>
              <a:gd name="connsiteY1" fmla="*/ 0 h 12572660"/>
              <a:gd name="connsiteX2" fmla="*/ 24406517 w 24406517"/>
              <a:gd name="connsiteY2" fmla="*/ 10817006 h 12572660"/>
              <a:gd name="connsiteX3" fmla="*/ 1476 w 24406517"/>
              <a:gd name="connsiteY3" fmla="*/ 12572660 h 12572660"/>
              <a:gd name="connsiteX4" fmla="*/ 1867 w 24406517"/>
              <a:gd name="connsiteY4" fmla="*/ 1710916 h 12572660"/>
              <a:gd name="connsiteX0" fmla="*/ 1867 w 24421030"/>
              <a:gd name="connsiteY0" fmla="*/ 1710916 h 12572660"/>
              <a:gd name="connsiteX1" fmla="*/ 24388929 w 24421030"/>
              <a:gd name="connsiteY1" fmla="*/ 0 h 12572660"/>
              <a:gd name="connsiteX2" fmla="*/ 24421030 w 24421030"/>
              <a:gd name="connsiteY2" fmla="*/ 10831520 h 12572660"/>
              <a:gd name="connsiteX3" fmla="*/ 1476 w 24421030"/>
              <a:gd name="connsiteY3" fmla="*/ 12572660 h 12572660"/>
              <a:gd name="connsiteX4" fmla="*/ 1867 w 24421030"/>
              <a:gd name="connsiteY4" fmla="*/ 1710916 h 12572660"/>
              <a:gd name="connsiteX0" fmla="*/ 1867 w 24406515"/>
              <a:gd name="connsiteY0" fmla="*/ 1710916 h 12572660"/>
              <a:gd name="connsiteX1" fmla="*/ 24388929 w 24406515"/>
              <a:gd name="connsiteY1" fmla="*/ 0 h 12572660"/>
              <a:gd name="connsiteX2" fmla="*/ 24406515 w 24406515"/>
              <a:gd name="connsiteY2" fmla="*/ 10831520 h 12572660"/>
              <a:gd name="connsiteX3" fmla="*/ 1476 w 24406515"/>
              <a:gd name="connsiteY3" fmla="*/ 12572660 h 12572660"/>
              <a:gd name="connsiteX4" fmla="*/ 1867 w 24406515"/>
              <a:gd name="connsiteY4" fmla="*/ 1710916 h 12572660"/>
              <a:gd name="connsiteX0" fmla="*/ 1867 w 24435545"/>
              <a:gd name="connsiteY0" fmla="*/ 1710916 h 12572660"/>
              <a:gd name="connsiteX1" fmla="*/ 24388929 w 24435545"/>
              <a:gd name="connsiteY1" fmla="*/ 0 h 12572660"/>
              <a:gd name="connsiteX2" fmla="*/ 24435545 w 24435545"/>
              <a:gd name="connsiteY2" fmla="*/ 10831520 h 12572660"/>
              <a:gd name="connsiteX3" fmla="*/ 1476 w 24435545"/>
              <a:gd name="connsiteY3" fmla="*/ 12572660 h 12572660"/>
              <a:gd name="connsiteX4" fmla="*/ 1867 w 24435545"/>
              <a:gd name="connsiteY4" fmla="*/ 1710916 h 12572660"/>
              <a:gd name="connsiteX0" fmla="*/ 1867 w 24435545"/>
              <a:gd name="connsiteY0" fmla="*/ 1710916 h 12572660"/>
              <a:gd name="connsiteX1" fmla="*/ 24407216 w 24435545"/>
              <a:gd name="connsiteY1" fmla="*/ 0 h 12572660"/>
              <a:gd name="connsiteX2" fmla="*/ 24435545 w 24435545"/>
              <a:gd name="connsiteY2" fmla="*/ 10831520 h 12572660"/>
              <a:gd name="connsiteX3" fmla="*/ 1476 w 24435545"/>
              <a:gd name="connsiteY3" fmla="*/ 12572660 h 12572660"/>
              <a:gd name="connsiteX4" fmla="*/ 1867 w 24435545"/>
              <a:gd name="connsiteY4" fmla="*/ 1710916 h 1257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5545" h="12572660">
                <a:moveTo>
                  <a:pt x="1867" y="1710916"/>
                </a:moveTo>
                <a:lnTo>
                  <a:pt x="24407216" y="0"/>
                </a:lnTo>
                <a:cubicBezTo>
                  <a:pt x="24410914" y="4006392"/>
                  <a:pt x="24431847" y="6825128"/>
                  <a:pt x="24435545" y="10831520"/>
                </a:cubicBezTo>
                <a:lnTo>
                  <a:pt x="1476" y="12572660"/>
                </a:lnTo>
                <a:cubicBezTo>
                  <a:pt x="-3789" y="8566268"/>
                  <a:pt x="7132" y="5717308"/>
                  <a:pt x="1867" y="17109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4FE49D-7B18-4557-AB1D-0C55EE1A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45" y="5407882"/>
            <a:ext cx="12191448" cy="1467009"/>
          </a:xfrm>
          <a:custGeom>
            <a:avLst/>
            <a:gdLst>
              <a:gd name="T0" fmla="*/ 0 w 67711"/>
              <a:gd name="T1" fmla="*/ 4767 h 4767"/>
              <a:gd name="T2" fmla="*/ 67711 w 67711"/>
              <a:gd name="T3" fmla="*/ 4767 h 4767"/>
              <a:gd name="T4" fmla="*/ 67711 w 67711"/>
              <a:gd name="T5" fmla="*/ 0 h 4767"/>
              <a:gd name="T6" fmla="*/ 0 w 67711"/>
              <a:gd name="T7" fmla="*/ 4767 h 4767"/>
              <a:gd name="connsiteX0" fmla="*/ 0 w 10000"/>
              <a:gd name="connsiteY0" fmla="*/ 10000 h 10197"/>
              <a:gd name="connsiteX1" fmla="*/ 6208 w 10000"/>
              <a:gd name="connsiteY1" fmla="*/ 10197 h 10197"/>
              <a:gd name="connsiteX2" fmla="*/ 10000 w 10000"/>
              <a:gd name="connsiteY2" fmla="*/ 10000 h 10197"/>
              <a:gd name="connsiteX3" fmla="*/ 10000 w 10000"/>
              <a:gd name="connsiteY3" fmla="*/ 0 h 10197"/>
              <a:gd name="connsiteX4" fmla="*/ 0 w 10000"/>
              <a:gd name="connsiteY4" fmla="*/ 10000 h 10197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000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320 h 17109"/>
              <a:gd name="connsiteX3" fmla="*/ 10002 w 10002"/>
              <a:gd name="connsiteY3" fmla="*/ 0 h 17109"/>
              <a:gd name="connsiteX4" fmla="*/ 2 w 10002"/>
              <a:gd name="connsiteY4" fmla="*/ 10000 h 17109"/>
              <a:gd name="connsiteX0" fmla="*/ 2 w 10002"/>
              <a:gd name="connsiteY0" fmla="*/ 10000 h 17109"/>
              <a:gd name="connsiteX1" fmla="*/ 0 w 10002"/>
              <a:gd name="connsiteY1" fmla="*/ 17109 h 17109"/>
              <a:gd name="connsiteX2" fmla="*/ 10002 w 10002"/>
              <a:gd name="connsiteY2" fmla="*/ 16912 h 17109"/>
              <a:gd name="connsiteX3" fmla="*/ 10002 w 10002"/>
              <a:gd name="connsiteY3" fmla="*/ 0 h 17109"/>
              <a:gd name="connsiteX4" fmla="*/ 2 w 10002"/>
              <a:gd name="connsiteY4" fmla="*/ 10000 h 1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109">
                <a:moveTo>
                  <a:pt x="2" y="10000"/>
                </a:moveTo>
                <a:cubicBezTo>
                  <a:pt x="1" y="12370"/>
                  <a:pt x="1" y="14739"/>
                  <a:pt x="0" y="17109"/>
                </a:cubicBezTo>
                <a:lnTo>
                  <a:pt x="10002" y="16912"/>
                </a:lnTo>
                <a:lnTo>
                  <a:pt x="10002" y="0"/>
                </a:lnTo>
                <a:lnTo>
                  <a:pt x="2" y="1000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396" y="5929020"/>
            <a:ext cx="5260481" cy="691221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8A82724B-B94E-467B-87AF-0D5F12C5F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283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1724" r="11202" b="30417"/>
          <a:stretch/>
        </p:blipFill>
        <p:spPr>
          <a:xfrm>
            <a:off x="790354" y="6418969"/>
            <a:ext cx="1926897" cy="2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3527058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äivämäärän paikkamerkki 13">
            <a:extLst>
              <a:ext uri="{FF2B5EF4-FFF2-40B4-BE49-F238E27FC236}">
                <a16:creationId xmlns:a16="http://schemas.microsoft.com/office/drawing/2014/main" id="{215CFA1B-C547-4577-B771-3C22DBF6DE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356429-3104-4F00-9F4F-3FC14377B490}" type="datetime1">
              <a:rPr lang="fi-FI" smtClean="0"/>
              <a:t>17.2.2025</a:t>
            </a:fld>
            <a:endParaRPr lang="fi-FI"/>
          </a:p>
        </p:txBody>
      </p:sp>
      <p:sp>
        <p:nvSpPr>
          <p:cNvPr id="15" name="Alatunnisteen paikkamerkki 14">
            <a:extLst>
              <a:ext uri="{FF2B5EF4-FFF2-40B4-BE49-F238E27FC236}">
                <a16:creationId xmlns:a16="http://schemas.microsoft.com/office/drawing/2014/main" id="{F9CB36F5-CDFF-4603-A825-CB57ADAE24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0004B0FF-6C17-4DB4-AED2-0A715962A8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2" y="1258479"/>
            <a:ext cx="10355099" cy="1059526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87779D1-EF85-46EC-9EF7-9F0CFFF1F4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770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020514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0A3A-D064-40E9-B3C2-27D20437E4B9}" type="datetime1">
              <a:rPr lang="fi-FI" smtClean="0"/>
              <a:t>17.2.2025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2" y="929866"/>
            <a:ext cx="10273953" cy="1059526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2" y="2017966"/>
            <a:ext cx="10273953" cy="426853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77230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68123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Lope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44095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6E5FA1D4-2C32-4240-9B55-00EBF83580F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" y="169"/>
            <a:ext cx="12192194" cy="6857663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949266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 3">
    <p:bg>
      <p:bgPr>
        <a:blipFill dpi="0" rotWithShape="1">
          <a:blip r:embed="rId2">
            <a:lum/>
          </a:blip>
          <a:srcRect/>
          <a:stretch>
            <a:fillRect t="-2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544072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Lopet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2262435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378353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3735698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5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979552" y="4932363"/>
            <a:ext cx="10232103" cy="873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4968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uva 25" descr="Perhokalasta joella">
            <a:extLst>
              <a:ext uri="{FF2B5EF4-FFF2-40B4-BE49-F238E27FC236}">
                <a16:creationId xmlns:a16="http://schemas.microsoft.com/office/drawing/2014/main" id="{A95772C7-77B4-444C-BFCE-65A0D2458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194" cy="4987637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330252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1372202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174558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FD4BC64C-DA58-4905-8D24-27C383396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" y="-11723"/>
            <a:ext cx="12171951" cy="6846277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273203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ABD82827-46C8-4ECF-BAD3-366640BB9665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212C9A9-DCFA-4B8E-B730-510B3592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D24B50B-7AE3-49C1-AB52-2B4A1A222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BC7025B-033D-4B6A-B0FA-D0DDBB57FF88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4271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ABD82827-46C8-4ECF-BAD3-366640BB9665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212C9A9-DCFA-4B8E-B730-510B3592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D24B50B-7AE3-49C1-AB52-2B4A1A222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EEC36E0-62EA-43DA-A782-086AC04A9FF2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187779D1-EF85-46EC-9EF7-9F0CFFF1F4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770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7090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5D4D480-956B-4FFC-8657-40B8EAB56961}" type="datetime1">
              <a:rPr lang="fi-FI" smtClean="0"/>
              <a:t>17.2.2025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A232B4EE-B062-4898-B071-46C451BD65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397" y="848413"/>
            <a:ext cx="6095603" cy="6009587"/>
          </a:xfrm>
          <a:prstGeom prst="parallelogram">
            <a:avLst>
              <a:gd name="adj" fmla="val 741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E542DF8-11D5-423F-8D9F-4C3C8162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3" y="1258479"/>
            <a:ext cx="4877579" cy="1059526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16">
            <a:extLst>
              <a:ext uri="{FF2B5EF4-FFF2-40B4-BE49-F238E27FC236}">
                <a16:creationId xmlns:a16="http://schemas.microsoft.com/office/drawing/2014/main" id="{37A686D6-377E-4134-8AD7-52CF85CB8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44801" y="848413"/>
            <a:ext cx="447199" cy="6009587"/>
          </a:xfrm>
          <a:custGeom>
            <a:avLst/>
            <a:gdLst>
              <a:gd name="connsiteX0" fmla="*/ 0 w 888999"/>
              <a:gd name="connsiteY0" fmla="*/ 0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  <a:gd name="connsiteX4" fmla="*/ 0 w 888999"/>
              <a:gd name="connsiteY4" fmla="*/ 0 h 12019174"/>
              <a:gd name="connsiteX0" fmla="*/ 0 w 888999"/>
              <a:gd name="connsiteY0" fmla="*/ 12019174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999" h="12019174">
                <a:moveTo>
                  <a:pt x="0" y="12019174"/>
                </a:moveTo>
                <a:lnTo>
                  <a:pt x="888999" y="0"/>
                </a:lnTo>
                <a:lnTo>
                  <a:pt x="888999" y="12019174"/>
                </a:lnTo>
                <a:lnTo>
                  <a:pt x="0" y="12019174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1867493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5AA99D26-7E5C-4B3D-B0E2-C7FB7365A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44801" y="848413"/>
            <a:ext cx="447199" cy="6009587"/>
          </a:xfrm>
          <a:custGeom>
            <a:avLst/>
            <a:gdLst>
              <a:gd name="connsiteX0" fmla="*/ 0 w 888999"/>
              <a:gd name="connsiteY0" fmla="*/ 0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  <a:gd name="connsiteX4" fmla="*/ 0 w 888999"/>
              <a:gd name="connsiteY4" fmla="*/ 0 h 12019174"/>
              <a:gd name="connsiteX0" fmla="*/ 0 w 888999"/>
              <a:gd name="connsiteY0" fmla="*/ 12019174 h 12019174"/>
              <a:gd name="connsiteX1" fmla="*/ 888999 w 888999"/>
              <a:gd name="connsiteY1" fmla="*/ 0 h 12019174"/>
              <a:gd name="connsiteX2" fmla="*/ 888999 w 888999"/>
              <a:gd name="connsiteY2" fmla="*/ 12019174 h 12019174"/>
              <a:gd name="connsiteX3" fmla="*/ 0 w 888999"/>
              <a:gd name="connsiteY3" fmla="*/ 12019174 h 120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999" h="12019174">
                <a:moveTo>
                  <a:pt x="0" y="12019174"/>
                </a:moveTo>
                <a:lnTo>
                  <a:pt x="888999" y="0"/>
                </a:lnTo>
                <a:lnTo>
                  <a:pt x="888999" y="12019174"/>
                </a:lnTo>
                <a:lnTo>
                  <a:pt x="0" y="12019174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9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E54443-86A4-4017-988D-5027443EDC41}" type="datetime1">
              <a:rPr lang="fi-FI" smtClean="0"/>
              <a:t>17.2.2025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A232B4EE-B062-4898-B071-46C451BD65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397" y="848413"/>
            <a:ext cx="6095603" cy="6009587"/>
          </a:xfrm>
          <a:prstGeom prst="parallelogram">
            <a:avLst>
              <a:gd name="adj" fmla="val 741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E542DF8-11D5-423F-8D9F-4C3C8162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3" y="1258479"/>
            <a:ext cx="4877579" cy="10595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144DEDD-B14E-4170-B38F-1AD146997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22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CA1C57-9911-4377-BF89-4428ED51F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Tekstin paikkamerkki 3">
            <a:extLst>
              <a:ext uri="{FF2B5EF4-FFF2-40B4-BE49-F238E27FC236}">
                <a16:creationId xmlns:a16="http://schemas.microsoft.com/office/drawing/2014/main" id="{80562EB6-7F5B-4915-A40E-F7FCECC2DDF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1825625"/>
            <a:ext cx="4718174" cy="435133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5CF3B7EE-E5B4-4CA6-A179-48FB30EB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Päivämäärän paikkamerkki 13">
            <a:extLst>
              <a:ext uri="{FF2B5EF4-FFF2-40B4-BE49-F238E27FC236}">
                <a16:creationId xmlns:a16="http://schemas.microsoft.com/office/drawing/2014/main" id="{215CFA1B-C547-4577-B771-3C22DBF6DE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356429-3104-4F00-9F4F-3FC14377B490}" type="datetime1">
              <a:rPr lang="fi-FI" smtClean="0"/>
              <a:t>17.2.2025</a:t>
            </a:fld>
            <a:endParaRPr lang="fi-FI"/>
          </a:p>
        </p:txBody>
      </p:sp>
      <p:sp>
        <p:nvSpPr>
          <p:cNvPr id="15" name="Alatunnisteen paikkamerkki 14">
            <a:extLst>
              <a:ext uri="{FF2B5EF4-FFF2-40B4-BE49-F238E27FC236}">
                <a16:creationId xmlns:a16="http://schemas.microsoft.com/office/drawing/2014/main" id="{F9CB36F5-CDFF-4603-A825-CB57ADAE24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0004B0FF-6C17-4DB4-AED2-0A715962A8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5039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>
            <a:extLst>
              <a:ext uri="{FF2B5EF4-FFF2-40B4-BE49-F238E27FC236}">
                <a16:creationId xmlns:a16="http://schemas.microsoft.com/office/drawing/2014/main" id="{8622020D-8889-46EA-8225-3041EF1DCA1D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A82724B-B94E-467B-87AF-0D5F12C5F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4FE49D-7B18-4557-AB1D-0C55EE1A1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78" y="2634791"/>
            <a:ext cx="10515600" cy="1536957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78" y="4308050"/>
            <a:ext cx="10515600" cy="94739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69B8-CB4F-4B4F-891E-3D4A5241DE51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4146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>
            <a:extLst>
              <a:ext uri="{FF2B5EF4-FFF2-40B4-BE49-F238E27FC236}">
                <a16:creationId xmlns:a16="http://schemas.microsoft.com/office/drawing/2014/main" id="{8622020D-8889-46EA-8225-3041EF1DCA1D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A82724B-B94E-467B-87AF-0D5F12C5F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4FE49D-7B18-4557-AB1D-0C55EE1A1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745" y="-10221"/>
            <a:ext cx="12194723" cy="6868221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7858" h="13736441">
                <a:moveTo>
                  <a:pt x="0" y="1710916"/>
                </a:moveTo>
                <a:lnTo>
                  <a:pt x="24387062" y="0"/>
                </a:lnTo>
                <a:cubicBezTo>
                  <a:pt x="24390760" y="4006392"/>
                  <a:pt x="24380171" y="8015959"/>
                  <a:pt x="24383869" y="12022351"/>
                </a:cubicBezTo>
                <a:lnTo>
                  <a:pt x="7857" y="13736441"/>
                </a:lnTo>
                <a:cubicBezTo>
                  <a:pt x="2592" y="9730049"/>
                  <a:pt x="5265" y="5717308"/>
                  <a:pt x="0" y="17109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C6CAD2-0D70-4B20-9702-7BC2BBD23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037" y="433800"/>
            <a:ext cx="1895523" cy="194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038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>
            <a:extLst>
              <a:ext uri="{FF2B5EF4-FFF2-40B4-BE49-F238E27FC236}">
                <a16:creationId xmlns:a16="http://schemas.microsoft.com/office/drawing/2014/main" id="{8622020D-8889-46EA-8225-3041EF1DCA1D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A82724B-B94E-467B-87AF-0D5F12C5F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4FE49D-7B18-4557-AB1D-0C55EE1A1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3120267B-A677-4444-88A5-26888B3B0CA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745" y="-10221"/>
            <a:ext cx="12194723" cy="6868221"/>
          </a:xfrm>
          <a:custGeom>
            <a:avLst/>
            <a:gdLst>
              <a:gd name="connsiteX0" fmla="*/ 0 w 24369680"/>
              <a:gd name="connsiteY0" fmla="*/ 0 h 13734854"/>
              <a:gd name="connsiteX1" fmla="*/ 24369680 w 24369680"/>
              <a:gd name="connsiteY1" fmla="*/ 0 h 13734854"/>
              <a:gd name="connsiteX2" fmla="*/ 24369680 w 24369680"/>
              <a:gd name="connsiteY2" fmla="*/ 13734854 h 13734854"/>
              <a:gd name="connsiteX3" fmla="*/ 0 w 24369680"/>
              <a:gd name="connsiteY3" fmla="*/ 13734854 h 13734854"/>
              <a:gd name="connsiteX4" fmla="*/ 0 w 24369680"/>
              <a:gd name="connsiteY4" fmla="*/ 0 h 13734854"/>
              <a:gd name="connsiteX0" fmla="*/ 15794 w 24385474"/>
              <a:gd name="connsiteY0" fmla="*/ 0 h 13734854"/>
              <a:gd name="connsiteX1" fmla="*/ 24385474 w 24385474"/>
              <a:gd name="connsiteY1" fmla="*/ 0 h 13734854"/>
              <a:gd name="connsiteX2" fmla="*/ 24385474 w 24385474"/>
              <a:gd name="connsiteY2" fmla="*/ 13734854 h 13734854"/>
              <a:gd name="connsiteX3" fmla="*/ 15794 w 24385474"/>
              <a:gd name="connsiteY3" fmla="*/ 13734854 h 13734854"/>
              <a:gd name="connsiteX4" fmla="*/ 0 w 24385474"/>
              <a:gd name="connsiteY4" fmla="*/ 1715679 h 13734854"/>
              <a:gd name="connsiteX5" fmla="*/ 15794 w 24385474"/>
              <a:gd name="connsiteY5" fmla="*/ 0 h 13734854"/>
              <a:gd name="connsiteX0" fmla="*/ 15794 w 24396569"/>
              <a:gd name="connsiteY0" fmla="*/ 0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6" fmla="*/ 15794 w 24396569"/>
              <a:gd name="connsiteY6" fmla="*/ 0 h 13734854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24385474 w 24396569"/>
              <a:gd name="connsiteY3" fmla="*/ 13734854 h 13734854"/>
              <a:gd name="connsiteX4" fmla="*/ 15794 w 24396569"/>
              <a:gd name="connsiteY4" fmla="*/ 13734854 h 13734854"/>
              <a:gd name="connsiteX5" fmla="*/ 0 w 24396569"/>
              <a:gd name="connsiteY5" fmla="*/ 1715679 h 13734854"/>
              <a:gd name="connsiteX0" fmla="*/ 0 w 24396569"/>
              <a:gd name="connsiteY0" fmla="*/ 1715679 h 14561968"/>
              <a:gd name="connsiteX1" fmla="*/ 24385474 w 24396569"/>
              <a:gd name="connsiteY1" fmla="*/ 0 h 14561968"/>
              <a:gd name="connsiteX2" fmla="*/ 24396569 w 24396569"/>
              <a:gd name="connsiteY2" fmla="*/ 12019176 h 14561968"/>
              <a:gd name="connsiteX3" fmla="*/ 15794 w 24396569"/>
              <a:gd name="connsiteY3" fmla="*/ 13734854 h 14561968"/>
              <a:gd name="connsiteX4" fmla="*/ 0 w 24396569"/>
              <a:gd name="connsiteY4" fmla="*/ 1715679 h 14561968"/>
              <a:gd name="connsiteX0" fmla="*/ 0 w 24396569"/>
              <a:gd name="connsiteY0" fmla="*/ 1715679 h 13734854"/>
              <a:gd name="connsiteX1" fmla="*/ 24385474 w 24396569"/>
              <a:gd name="connsiteY1" fmla="*/ 0 h 13734854"/>
              <a:gd name="connsiteX2" fmla="*/ 24396569 w 24396569"/>
              <a:gd name="connsiteY2" fmla="*/ 12019176 h 13734854"/>
              <a:gd name="connsiteX3" fmla="*/ 15794 w 24396569"/>
              <a:gd name="connsiteY3" fmla="*/ 13734854 h 13734854"/>
              <a:gd name="connsiteX4" fmla="*/ 0 w 24396569"/>
              <a:gd name="connsiteY4" fmla="*/ 1715679 h 13734854"/>
              <a:gd name="connsiteX0" fmla="*/ 0 w 24388632"/>
              <a:gd name="connsiteY0" fmla="*/ 1709329 h 13734854"/>
              <a:gd name="connsiteX1" fmla="*/ 24377537 w 24388632"/>
              <a:gd name="connsiteY1" fmla="*/ 0 h 13734854"/>
              <a:gd name="connsiteX2" fmla="*/ 24388632 w 24388632"/>
              <a:gd name="connsiteY2" fmla="*/ 12019176 h 13734854"/>
              <a:gd name="connsiteX3" fmla="*/ 7857 w 24388632"/>
              <a:gd name="connsiteY3" fmla="*/ 13734854 h 13734854"/>
              <a:gd name="connsiteX4" fmla="*/ 0 w 24388632"/>
              <a:gd name="connsiteY4" fmla="*/ 1709329 h 13734854"/>
              <a:gd name="connsiteX0" fmla="*/ 0 w 24388632"/>
              <a:gd name="connsiteY0" fmla="*/ 1710916 h 13736441"/>
              <a:gd name="connsiteX1" fmla="*/ 24380711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632"/>
              <a:gd name="connsiteY0" fmla="*/ 1710916 h 13736441"/>
              <a:gd name="connsiteX1" fmla="*/ 24387062 w 24388632"/>
              <a:gd name="connsiteY1" fmla="*/ 0 h 13736441"/>
              <a:gd name="connsiteX2" fmla="*/ 24388632 w 24388632"/>
              <a:gd name="connsiteY2" fmla="*/ 12020763 h 13736441"/>
              <a:gd name="connsiteX3" fmla="*/ 7857 w 24388632"/>
              <a:gd name="connsiteY3" fmla="*/ 13736441 h 13736441"/>
              <a:gd name="connsiteX4" fmla="*/ 0 w 24388632"/>
              <a:gd name="connsiteY4" fmla="*/ 1710916 h 13736441"/>
              <a:gd name="connsiteX0" fmla="*/ 0 w 24388127"/>
              <a:gd name="connsiteY0" fmla="*/ 1710916 h 13736441"/>
              <a:gd name="connsiteX1" fmla="*/ 24387062 w 24388127"/>
              <a:gd name="connsiteY1" fmla="*/ 0 h 13736441"/>
              <a:gd name="connsiteX2" fmla="*/ 24387044 w 24388127"/>
              <a:gd name="connsiteY2" fmla="*/ 12020763 h 13736441"/>
              <a:gd name="connsiteX3" fmla="*/ 7857 w 24388127"/>
              <a:gd name="connsiteY3" fmla="*/ 13736441 h 13736441"/>
              <a:gd name="connsiteX4" fmla="*/ 0 w 24388127"/>
              <a:gd name="connsiteY4" fmla="*/ 1710916 h 13736441"/>
              <a:gd name="connsiteX0" fmla="*/ 0 w 24387858"/>
              <a:gd name="connsiteY0" fmla="*/ 1710916 h 13736441"/>
              <a:gd name="connsiteX1" fmla="*/ 24387062 w 24387858"/>
              <a:gd name="connsiteY1" fmla="*/ 0 h 13736441"/>
              <a:gd name="connsiteX2" fmla="*/ 24383869 w 24387858"/>
              <a:gd name="connsiteY2" fmla="*/ 12022351 h 13736441"/>
              <a:gd name="connsiteX3" fmla="*/ 7857 w 24387858"/>
              <a:gd name="connsiteY3" fmla="*/ 13736441 h 13736441"/>
              <a:gd name="connsiteX4" fmla="*/ 0 w 24387858"/>
              <a:gd name="connsiteY4" fmla="*/ 1710916 h 1373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7858" h="13736441">
                <a:moveTo>
                  <a:pt x="0" y="1710916"/>
                </a:moveTo>
                <a:lnTo>
                  <a:pt x="24387062" y="0"/>
                </a:lnTo>
                <a:cubicBezTo>
                  <a:pt x="24390760" y="4006392"/>
                  <a:pt x="24380171" y="8015959"/>
                  <a:pt x="24383869" y="12022351"/>
                </a:cubicBezTo>
                <a:lnTo>
                  <a:pt x="7857" y="13736441"/>
                </a:lnTo>
                <a:cubicBezTo>
                  <a:pt x="2592" y="9730049"/>
                  <a:pt x="5265" y="5717308"/>
                  <a:pt x="0" y="17109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 b="1" i="1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C6CAD2-0D70-4B20-9702-7BC2BBD23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037" y="433800"/>
            <a:ext cx="1895523" cy="194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04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3420135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5E97D42B-BB3B-4D70-B419-BFB83663D9C6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47666D-7DCE-4F99-BFC4-68C27902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E29252F-1217-499A-AEEF-B10241DF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A0BD-5408-4C6C-9A5C-10B4CA57242F}" type="datetime1">
              <a:rPr lang="fi-FI" smtClean="0"/>
              <a:t>17.2.2025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74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 neg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5E97D42B-BB3B-4D70-B419-BFB83663D9C6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47666D-7DCE-4F99-BFC4-68C27902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E29252F-1217-499A-AEEF-B10241DF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A0BD-5408-4C6C-9A5C-10B4CA57242F}" type="datetime1">
              <a:rPr lang="fi-FI" smtClean="0"/>
              <a:t>17.2.2025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32260EC-5763-454B-86A4-9A6ED4E7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14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0A3A-D064-40E9-B3C2-27D20437E4B9}" type="datetime1">
              <a:rPr lang="fi-FI" smtClean="0"/>
              <a:t>17.2.2025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5883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 descr="Nainen kävelee laiturilla">
            <a:extLst>
              <a:ext uri="{FF2B5EF4-FFF2-40B4-BE49-F238E27FC236}">
                <a16:creationId xmlns:a16="http://schemas.microsoft.com/office/drawing/2014/main" id="{6E5FA1D4-2C32-4240-9B55-00EBF83580F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194" cy="4958499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94" y="2262433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80590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Lopet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2262435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914031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815343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Lope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621588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28482B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490" y="4670137"/>
            <a:ext cx="9040587" cy="821627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490" y="5524035"/>
            <a:ext cx="9040587" cy="49904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72932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A7504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62" y="2268295"/>
            <a:ext cx="12192194" cy="1250054"/>
            <a:chOff x="14288" y="1179513"/>
            <a:chExt cx="24353837" cy="2497138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207056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41690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B56F663B-DE9D-4846-B92B-815F67F29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053527"/>
            <a:ext cx="12192194" cy="2808449"/>
          </a:xfrm>
          <a:custGeom>
            <a:avLst/>
            <a:gdLst>
              <a:gd name="T0" fmla="*/ 0 w 67733"/>
              <a:gd name="T1" fmla="*/ 4768 h 15585"/>
              <a:gd name="T2" fmla="*/ 0 w 67733"/>
              <a:gd name="T3" fmla="*/ 4774 h 15585"/>
              <a:gd name="T4" fmla="*/ 0 w 67733"/>
              <a:gd name="T5" fmla="*/ 4774 h 15585"/>
              <a:gd name="T6" fmla="*/ 0 w 67733"/>
              <a:gd name="T7" fmla="*/ 15585 h 15585"/>
              <a:gd name="T8" fmla="*/ 67733 w 67733"/>
              <a:gd name="T9" fmla="*/ 15585 h 15585"/>
              <a:gd name="T10" fmla="*/ 67733 w 67733"/>
              <a:gd name="T11" fmla="*/ 0 h 15585"/>
              <a:gd name="T12" fmla="*/ 0 w 67733"/>
              <a:gd name="T13" fmla="*/ 4768 h 15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33" h="15585">
                <a:moveTo>
                  <a:pt x="0" y="4768"/>
                </a:moveTo>
                <a:lnTo>
                  <a:pt x="0" y="4774"/>
                </a:lnTo>
                <a:lnTo>
                  <a:pt x="0" y="4774"/>
                </a:lnTo>
                <a:lnTo>
                  <a:pt x="0" y="15585"/>
                </a:lnTo>
                <a:lnTo>
                  <a:pt x="67733" y="15585"/>
                </a:lnTo>
                <a:cubicBezTo>
                  <a:pt x="67733" y="10379"/>
                  <a:pt x="67733" y="5195"/>
                  <a:pt x="67733" y="0"/>
                </a:cubicBezTo>
                <a:lnTo>
                  <a:pt x="0" y="4768"/>
                </a:lnTo>
                <a:close/>
              </a:path>
            </a:pathLst>
          </a:custGeom>
          <a:solidFill>
            <a:srgbClr val="97B3D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05BE846-A9E8-4F94-B6C9-47D9A241C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9427"/>
            <a:ext cx="12192194" cy="857449"/>
          </a:xfrm>
          <a:custGeom>
            <a:avLst/>
            <a:gdLst>
              <a:gd name="T0" fmla="*/ 0 w 67725"/>
              <a:gd name="T1" fmla="*/ 0 h 4767"/>
              <a:gd name="T2" fmla="*/ 0 w 67725"/>
              <a:gd name="T3" fmla="*/ 4767 h 4767"/>
              <a:gd name="T4" fmla="*/ 67725 w 67725"/>
              <a:gd name="T5" fmla="*/ 24 h 4767"/>
              <a:gd name="T6" fmla="*/ 67725 w 67725"/>
              <a:gd name="T7" fmla="*/ 18 h 4767"/>
              <a:gd name="T8" fmla="*/ 0 w 67725"/>
              <a:gd name="T9" fmla="*/ 0 h 4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725" h="4767">
                <a:moveTo>
                  <a:pt x="0" y="0"/>
                </a:moveTo>
                <a:lnTo>
                  <a:pt x="0" y="4767"/>
                </a:lnTo>
                <a:lnTo>
                  <a:pt x="67725" y="24"/>
                </a:lnTo>
                <a:lnTo>
                  <a:pt x="67725" y="18"/>
                </a:lnTo>
                <a:lnTo>
                  <a:pt x="0" y="0"/>
                </a:lnTo>
                <a:close/>
              </a:path>
            </a:pathLst>
          </a:custGeom>
          <a:solidFill>
            <a:srgbClr val="CEF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fi-FI" sz="9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7" y="4914900"/>
            <a:ext cx="10231377" cy="82162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897" y="5805742"/>
            <a:ext cx="10231377" cy="499046"/>
          </a:xfrm>
        </p:spPr>
        <p:txBody>
          <a:bodyPr/>
          <a:lstStyle>
            <a:lvl1pPr marL="0" indent="0" algn="l">
              <a:buNone/>
              <a:defRPr sz="18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E0ED3212-0E12-462B-9F9E-0F9AFCEB7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262433"/>
            <a:ext cx="12192194" cy="1250054"/>
            <a:chOff x="14288" y="1179513"/>
            <a:chExt cx="24353837" cy="2497138"/>
          </a:xfrm>
          <a:solidFill>
            <a:schemeClr val="tx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21A8E0B-C6F0-48F4-9E53-4DAE17B0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8" y="1223963"/>
              <a:ext cx="3727450" cy="2406650"/>
            </a:xfrm>
            <a:custGeom>
              <a:avLst/>
              <a:gdLst>
                <a:gd name="T0" fmla="*/ 6722 w 10366"/>
                <a:gd name="T1" fmla="*/ 0 h 6678"/>
                <a:gd name="T2" fmla="*/ 3329 w 10366"/>
                <a:gd name="T3" fmla="*/ 2477 h 6678"/>
                <a:gd name="T4" fmla="*/ 3724 w 10366"/>
                <a:gd name="T5" fmla="*/ 0 h 6678"/>
                <a:gd name="T6" fmla="*/ 771 w 10366"/>
                <a:gd name="T7" fmla="*/ 0 h 6678"/>
                <a:gd name="T8" fmla="*/ 0 w 10366"/>
                <a:gd name="T9" fmla="*/ 4858 h 6678"/>
                <a:gd name="T10" fmla="*/ 0 w 10366"/>
                <a:gd name="T11" fmla="*/ 6678 h 6678"/>
                <a:gd name="T12" fmla="*/ 2665 w 10366"/>
                <a:gd name="T13" fmla="*/ 6678 h 6678"/>
                <a:gd name="T14" fmla="*/ 3113 w 10366"/>
                <a:gd name="T15" fmla="*/ 3868 h 6678"/>
                <a:gd name="T16" fmla="*/ 5627 w 10366"/>
                <a:gd name="T17" fmla="*/ 6678 h 6678"/>
                <a:gd name="T18" fmla="*/ 9406 w 10366"/>
                <a:gd name="T19" fmla="*/ 6678 h 6678"/>
                <a:gd name="T20" fmla="*/ 6120 w 10366"/>
                <a:gd name="T21" fmla="*/ 3105 h 6678"/>
                <a:gd name="T22" fmla="*/ 10366 w 10366"/>
                <a:gd name="T23" fmla="*/ 0 h 6678"/>
                <a:gd name="T24" fmla="*/ 6722 w 10366"/>
                <a:gd name="T25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66" h="6678">
                  <a:moveTo>
                    <a:pt x="6722" y="0"/>
                  </a:moveTo>
                  <a:lnTo>
                    <a:pt x="3329" y="2477"/>
                  </a:lnTo>
                  <a:lnTo>
                    <a:pt x="3724" y="0"/>
                  </a:lnTo>
                  <a:lnTo>
                    <a:pt x="771" y="0"/>
                  </a:lnTo>
                  <a:lnTo>
                    <a:pt x="0" y="4858"/>
                  </a:lnTo>
                  <a:lnTo>
                    <a:pt x="0" y="6678"/>
                  </a:lnTo>
                  <a:lnTo>
                    <a:pt x="2665" y="6678"/>
                  </a:lnTo>
                  <a:lnTo>
                    <a:pt x="3113" y="3868"/>
                  </a:lnTo>
                  <a:lnTo>
                    <a:pt x="5627" y="6678"/>
                  </a:lnTo>
                  <a:lnTo>
                    <a:pt x="9406" y="6678"/>
                  </a:lnTo>
                  <a:lnTo>
                    <a:pt x="6120" y="3105"/>
                  </a:lnTo>
                  <a:lnTo>
                    <a:pt x="10366" y="0"/>
                  </a:lnTo>
                  <a:lnTo>
                    <a:pt x="6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F976DE6-DF60-436D-8406-2AED6DD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4213" y="1179513"/>
              <a:ext cx="3714750" cy="2497138"/>
            </a:xfrm>
            <a:custGeom>
              <a:avLst/>
              <a:gdLst>
                <a:gd name="T0" fmla="*/ 0 w 10332"/>
                <a:gd name="T1" fmla="*/ 3914 h 6930"/>
                <a:gd name="T2" fmla="*/ 45 w 10332"/>
                <a:gd name="T3" fmla="*/ 3222 h 6930"/>
                <a:gd name="T4" fmla="*/ 5242 w 10332"/>
                <a:gd name="T5" fmla="*/ 0 h 6930"/>
                <a:gd name="T6" fmla="*/ 5664 w 10332"/>
                <a:gd name="T7" fmla="*/ 0 h 6930"/>
                <a:gd name="T8" fmla="*/ 10332 w 10332"/>
                <a:gd name="T9" fmla="*/ 2962 h 6930"/>
                <a:gd name="T10" fmla="*/ 10269 w 10332"/>
                <a:gd name="T11" fmla="*/ 3689 h 6930"/>
                <a:gd name="T12" fmla="*/ 5081 w 10332"/>
                <a:gd name="T13" fmla="*/ 6930 h 6930"/>
                <a:gd name="T14" fmla="*/ 4650 w 10332"/>
                <a:gd name="T15" fmla="*/ 6930 h 6930"/>
                <a:gd name="T16" fmla="*/ 0 w 10332"/>
                <a:gd name="T17" fmla="*/ 3914 h 6930"/>
                <a:gd name="T18" fmla="*/ 5296 w 10332"/>
                <a:gd name="T19" fmla="*/ 1975 h 6930"/>
                <a:gd name="T20" fmla="*/ 3088 w 10332"/>
                <a:gd name="T21" fmla="*/ 3348 h 6930"/>
                <a:gd name="T22" fmla="*/ 3070 w 10332"/>
                <a:gd name="T23" fmla="*/ 3644 h 6930"/>
                <a:gd name="T24" fmla="*/ 5018 w 10332"/>
                <a:gd name="T25" fmla="*/ 4937 h 6930"/>
                <a:gd name="T26" fmla="*/ 7235 w 10332"/>
                <a:gd name="T27" fmla="*/ 3546 h 6930"/>
                <a:gd name="T28" fmla="*/ 7262 w 10332"/>
                <a:gd name="T29" fmla="*/ 3214 h 6930"/>
                <a:gd name="T30" fmla="*/ 5296 w 10332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2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2" y="1670"/>
                    <a:pt x="10332" y="2962"/>
                  </a:cubicBezTo>
                  <a:cubicBezTo>
                    <a:pt x="10332" y="3196"/>
                    <a:pt x="10305" y="3465"/>
                    <a:pt x="10269" y="3689"/>
                  </a:cubicBezTo>
                  <a:cubicBezTo>
                    <a:pt x="10053" y="5018"/>
                    <a:pt x="9335" y="6930"/>
                    <a:pt x="5081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9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8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6A2C1F8-6EAF-4BEC-BE34-4343D712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025" y="1223963"/>
              <a:ext cx="3692525" cy="2446338"/>
            </a:xfrm>
            <a:custGeom>
              <a:avLst/>
              <a:gdLst>
                <a:gd name="T0" fmla="*/ 700 w 10268"/>
                <a:gd name="T1" fmla="*/ 0 h 6786"/>
                <a:gd name="T2" fmla="*/ 3662 w 10268"/>
                <a:gd name="T3" fmla="*/ 0 h 6786"/>
                <a:gd name="T4" fmla="*/ 3213 w 10268"/>
                <a:gd name="T5" fmla="*/ 2818 h 6786"/>
                <a:gd name="T6" fmla="*/ 4847 w 10268"/>
                <a:gd name="T7" fmla="*/ 4506 h 6786"/>
                <a:gd name="T8" fmla="*/ 4865 w 10268"/>
                <a:gd name="T9" fmla="*/ 4506 h 6786"/>
                <a:gd name="T10" fmla="*/ 6857 w 10268"/>
                <a:gd name="T11" fmla="*/ 2836 h 6786"/>
                <a:gd name="T12" fmla="*/ 7306 w 10268"/>
                <a:gd name="T13" fmla="*/ 0 h 6786"/>
                <a:gd name="T14" fmla="*/ 10268 w 10268"/>
                <a:gd name="T15" fmla="*/ 0 h 6786"/>
                <a:gd name="T16" fmla="*/ 9802 w 10268"/>
                <a:gd name="T17" fmla="*/ 2989 h 6786"/>
                <a:gd name="T18" fmla="*/ 5017 w 10268"/>
                <a:gd name="T19" fmla="*/ 6786 h 6786"/>
                <a:gd name="T20" fmla="*/ 4622 w 10268"/>
                <a:gd name="T21" fmla="*/ 6786 h 6786"/>
                <a:gd name="T22" fmla="*/ 224 w 10268"/>
                <a:gd name="T23" fmla="*/ 2971 h 6786"/>
                <a:gd name="T24" fmla="*/ 700 w 10268"/>
                <a:gd name="T25" fmla="*/ 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68" h="6786">
                  <a:moveTo>
                    <a:pt x="700" y="0"/>
                  </a:moveTo>
                  <a:lnTo>
                    <a:pt x="3662" y="0"/>
                  </a:lnTo>
                  <a:lnTo>
                    <a:pt x="3213" y="2818"/>
                  </a:lnTo>
                  <a:cubicBezTo>
                    <a:pt x="3079" y="3644"/>
                    <a:pt x="3312" y="4506"/>
                    <a:pt x="4847" y="4506"/>
                  </a:cubicBezTo>
                  <a:lnTo>
                    <a:pt x="4865" y="4506"/>
                  </a:lnTo>
                  <a:cubicBezTo>
                    <a:pt x="6319" y="4506"/>
                    <a:pt x="6732" y="3644"/>
                    <a:pt x="6857" y="2836"/>
                  </a:cubicBezTo>
                  <a:lnTo>
                    <a:pt x="7306" y="0"/>
                  </a:lnTo>
                  <a:lnTo>
                    <a:pt x="10268" y="0"/>
                  </a:lnTo>
                  <a:lnTo>
                    <a:pt x="9802" y="2989"/>
                  </a:lnTo>
                  <a:cubicBezTo>
                    <a:pt x="9568" y="4443"/>
                    <a:pt x="8895" y="6786"/>
                    <a:pt x="5017" y="6786"/>
                  </a:cubicBezTo>
                  <a:lnTo>
                    <a:pt x="4622" y="6786"/>
                  </a:lnTo>
                  <a:cubicBezTo>
                    <a:pt x="377" y="6786"/>
                    <a:pt x="0" y="4398"/>
                    <a:pt x="224" y="2971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C02F9C-E6FC-40B6-85EC-1FD0A88E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7388" y="1223963"/>
              <a:ext cx="3679825" cy="2406650"/>
            </a:xfrm>
            <a:custGeom>
              <a:avLst/>
              <a:gdLst>
                <a:gd name="T0" fmla="*/ 6337 w 10233"/>
                <a:gd name="T1" fmla="*/ 6678 h 6678"/>
                <a:gd name="T2" fmla="*/ 2217 w 10233"/>
                <a:gd name="T3" fmla="*/ 6678 h 6678"/>
                <a:gd name="T4" fmla="*/ 0 w 10233"/>
                <a:gd name="T5" fmla="*/ 0 h 6678"/>
                <a:gd name="T6" fmla="*/ 3267 w 10233"/>
                <a:gd name="T7" fmla="*/ 0 h 6678"/>
                <a:gd name="T8" fmla="*/ 4613 w 10233"/>
                <a:gd name="T9" fmla="*/ 4380 h 6678"/>
                <a:gd name="T10" fmla="*/ 7109 w 10233"/>
                <a:gd name="T11" fmla="*/ 0 h 6678"/>
                <a:gd name="T12" fmla="*/ 10233 w 10233"/>
                <a:gd name="T13" fmla="*/ 0 h 6678"/>
                <a:gd name="T14" fmla="*/ 6337 w 10233"/>
                <a:gd name="T15" fmla="*/ 6678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3" h="6678">
                  <a:moveTo>
                    <a:pt x="6337" y="6678"/>
                  </a:moveTo>
                  <a:lnTo>
                    <a:pt x="2217" y="6678"/>
                  </a:lnTo>
                  <a:lnTo>
                    <a:pt x="0" y="0"/>
                  </a:lnTo>
                  <a:lnTo>
                    <a:pt x="3267" y="0"/>
                  </a:lnTo>
                  <a:lnTo>
                    <a:pt x="4613" y="4380"/>
                  </a:lnTo>
                  <a:lnTo>
                    <a:pt x="7109" y="0"/>
                  </a:lnTo>
                  <a:lnTo>
                    <a:pt x="10233" y="0"/>
                  </a:lnTo>
                  <a:lnTo>
                    <a:pt x="6337" y="66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3CF111C-678D-4D1E-AC5E-9D785B047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19238" y="1179513"/>
              <a:ext cx="3714750" cy="2497138"/>
            </a:xfrm>
            <a:custGeom>
              <a:avLst/>
              <a:gdLst>
                <a:gd name="T0" fmla="*/ 0 w 10331"/>
                <a:gd name="T1" fmla="*/ 3914 h 6930"/>
                <a:gd name="T2" fmla="*/ 45 w 10331"/>
                <a:gd name="T3" fmla="*/ 3222 h 6930"/>
                <a:gd name="T4" fmla="*/ 5242 w 10331"/>
                <a:gd name="T5" fmla="*/ 0 h 6930"/>
                <a:gd name="T6" fmla="*/ 5664 w 10331"/>
                <a:gd name="T7" fmla="*/ 0 h 6930"/>
                <a:gd name="T8" fmla="*/ 10331 w 10331"/>
                <a:gd name="T9" fmla="*/ 2962 h 6930"/>
                <a:gd name="T10" fmla="*/ 10269 w 10331"/>
                <a:gd name="T11" fmla="*/ 3689 h 6930"/>
                <a:gd name="T12" fmla="*/ 5080 w 10331"/>
                <a:gd name="T13" fmla="*/ 6930 h 6930"/>
                <a:gd name="T14" fmla="*/ 4650 w 10331"/>
                <a:gd name="T15" fmla="*/ 6930 h 6930"/>
                <a:gd name="T16" fmla="*/ 0 w 10331"/>
                <a:gd name="T17" fmla="*/ 3914 h 6930"/>
                <a:gd name="T18" fmla="*/ 5296 w 10331"/>
                <a:gd name="T19" fmla="*/ 1975 h 6930"/>
                <a:gd name="T20" fmla="*/ 3088 w 10331"/>
                <a:gd name="T21" fmla="*/ 3348 h 6930"/>
                <a:gd name="T22" fmla="*/ 3070 w 10331"/>
                <a:gd name="T23" fmla="*/ 3644 h 6930"/>
                <a:gd name="T24" fmla="*/ 5017 w 10331"/>
                <a:gd name="T25" fmla="*/ 4937 h 6930"/>
                <a:gd name="T26" fmla="*/ 7235 w 10331"/>
                <a:gd name="T27" fmla="*/ 3546 h 6930"/>
                <a:gd name="T28" fmla="*/ 7262 w 10331"/>
                <a:gd name="T29" fmla="*/ 3214 h 6930"/>
                <a:gd name="T30" fmla="*/ 5296 w 10331"/>
                <a:gd name="T31" fmla="*/ 1975 h 6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31" h="6930">
                  <a:moveTo>
                    <a:pt x="0" y="3914"/>
                  </a:moveTo>
                  <a:cubicBezTo>
                    <a:pt x="0" y="3734"/>
                    <a:pt x="9" y="3483"/>
                    <a:pt x="45" y="3222"/>
                  </a:cubicBezTo>
                  <a:cubicBezTo>
                    <a:pt x="233" y="1876"/>
                    <a:pt x="1023" y="0"/>
                    <a:pt x="5242" y="0"/>
                  </a:cubicBezTo>
                  <a:lnTo>
                    <a:pt x="5664" y="0"/>
                  </a:lnTo>
                  <a:cubicBezTo>
                    <a:pt x="9613" y="0"/>
                    <a:pt x="10331" y="1670"/>
                    <a:pt x="10331" y="2962"/>
                  </a:cubicBezTo>
                  <a:cubicBezTo>
                    <a:pt x="10331" y="3196"/>
                    <a:pt x="10304" y="3465"/>
                    <a:pt x="10269" y="3689"/>
                  </a:cubicBezTo>
                  <a:cubicBezTo>
                    <a:pt x="10053" y="5018"/>
                    <a:pt x="9335" y="6930"/>
                    <a:pt x="5080" y="6930"/>
                  </a:cubicBezTo>
                  <a:lnTo>
                    <a:pt x="4650" y="6930"/>
                  </a:lnTo>
                  <a:cubicBezTo>
                    <a:pt x="781" y="6930"/>
                    <a:pt x="0" y="5251"/>
                    <a:pt x="0" y="3914"/>
                  </a:cubicBezTo>
                  <a:close/>
                  <a:moveTo>
                    <a:pt x="5296" y="1975"/>
                  </a:moveTo>
                  <a:cubicBezTo>
                    <a:pt x="3644" y="1975"/>
                    <a:pt x="3168" y="2711"/>
                    <a:pt x="3088" y="3348"/>
                  </a:cubicBezTo>
                  <a:cubicBezTo>
                    <a:pt x="3079" y="3420"/>
                    <a:pt x="3070" y="3519"/>
                    <a:pt x="3070" y="3644"/>
                  </a:cubicBezTo>
                  <a:cubicBezTo>
                    <a:pt x="3070" y="4255"/>
                    <a:pt x="3510" y="4937"/>
                    <a:pt x="5017" y="4937"/>
                  </a:cubicBezTo>
                  <a:cubicBezTo>
                    <a:pt x="6651" y="4937"/>
                    <a:pt x="7136" y="4210"/>
                    <a:pt x="7235" y="3546"/>
                  </a:cubicBezTo>
                  <a:cubicBezTo>
                    <a:pt x="7253" y="3420"/>
                    <a:pt x="7262" y="3321"/>
                    <a:pt x="7262" y="3214"/>
                  </a:cubicBezTo>
                  <a:cubicBezTo>
                    <a:pt x="7262" y="2603"/>
                    <a:pt x="6813" y="1975"/>
                    <a:pt x="5296" y="19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6A25D9D-A80B-4426-82D4-16011802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49863" y="1223963"/>
              <a:ext cx="2801938" cy="2406650"/>
            </a:xfrm>
            <a:custGeom>
              <a:avLst/>
              <a:gdLst>
                <a:gd name="T0" fmla="*/ 4013 w 7792"/>
                <a:gd name="T1" fmla="*/ 0 h 6678"/>
                <a:gd name="T2" fmla="*/ 3295 w 7792"/>
                <a:gd name="T3" fmla="*/ 4506 h 6678"/>
                <a:gd name="T4" fmla="*/ 7792 w 7792"/>
                <a:gd name="T5" fmla="*/ 4506 h 6678"/>
                <a:gd name="T6" fmla="*/ 7451 w 7792"/>
                <a:gd name="T7" fmla="*/ 6678 h 6678"/>
                <a:gd name="T8" fmla="*/ 0 w 7792"/>
                <a:gd name="T9" fmla="*/ 6678 h 6678"/>
                <a:gd name="T10" fmla="*/ 1060 w 7792"/>
                <a:gd name="T11" fmla="*/ 0 h 6678"/>
                <a:gd name="T12" fmla="*/ 4013 w 7792"/>
                <a:gd name="T13" fmla="*/ 0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2" h="6678">
                  <a:moveTo>
                    <a:pt x="4013" y="0"/>
                  </a:moveTo>
                  <a:lnTo>
                    <a:pt x="3295" y="4506"/>
                  </a:lnTo>
                  <a:lnTo>
                    <a:pt x="7792" y="4506"/>
                  </a:lnTo>
                  <a:lnTo>
                    <a:pt x="7451" y="6678"/>
                  </a:lnTo>
                  <a:lnTo>
                    <a:pt x="0" y="6678"/>
                  </a:lnTo>
                  <a:lnTo>
                    <a:pt x="1060" y="0"/>
                  </a:lnTo>
                  <a:lnTo>
                    <a:pt x="40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F0A95AA-4771-4B49-8D0E-8E69C2FE8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723225" y="1223963"/>
              <a:ext cx="3644900" cy="2406650"/>
            </a:xfrm>
            <a:custGeom>
              <a:avLst/>
              <a:gdLst>
                <a:gd name="T0" fmla="*/ 4111 w 10140"/>
                <a:gd name="T1" fmla="*/ 0 h 6678"/>
                <a:gd name="T2" fmla="*/ 0 w 10140"/>
                <a:gd name="T3" fmla="*/ 6678 h 6678"/>
                <a:gd name="T4" fmla="*/ 2989 w 10140"/>
                <a:gd name="T5" fmla="*/ 6678 h 6678"/>
                <a:gd name="T6" fmla="*/ 3528 w 10140"/>
                <a:gd name="T7" fmla="*/ 5753 h 6678"/>
                <a:gd name="T8" fmla="*/ 7001 w 10140"/>
                <a:gd name="T9" fmla="*/ 5753 h 6678"/>
                <a:gd name="T10" fmla="*/ 7289 w 10140"/>
                <a:gd name="T11" fmla="*/ 6678 h 6678"/>
                <a:gd name="T12" fmla="*/ 10140 w 10140"/>
                <a:gd name="T13" fmla="*/ 6678 h 6678"/>
                <a:gd name="T14" fmla="*/ 10140 w 10140"/>
                <a:gd name="T15" fmla="*/ 5570 h 6678"/>
                <a:gd name="T16" fmla="*/ 8186 w 10140"/>
                <a:gd name="T17" fmla="*/ 0 h 6678"/>
                <a:gd name="T18" fmla="*/ 4111 w 10140"/>
                <a:gd name="T19" fmla="*/ 0 h 6678"/>
                <a:gd name="T20" fmla="*/ 5808 w 10140"/>
                <a:gd name="T21" fmla="*/ 1849 h 6678"/>
                <a:gd name="T22" fmla="*/ 6445 w 10140"/>
                <a:gd name="T23" fmla="*/ 3913 h 6678"/>
                <a:gd name="T24" fmla="*/ 4596 w 10140"/>
                <a:gd name="T25" fmla="*/ 3913 h 6678"/>
                <a:gd name="T26" fmla="*/ 5808 w 10140"/>
                <a:gd name="T27" fmla="*/ 1849 h 6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40" h="6678">
                  <a:moveTo>
                    <a:pt x="4111" y="0"/>
                  </a:moveTo>
                  <a:lnTo>
                    <a:pt x="0" y="6678"/>
                  </a:lnTo>
                  <a:lnTo>
                    <a:pt x="2989" y="6678"/>
                  </a:lnTo>
                  <a:lnTo>
                    <a:pt x="3528" y="5753"/>
                  </a:lnTo>
                  <a:lnTo>
                    <a:pt x="7001" y="5753"/>
                  </a:lnTo>
                  <a:lnTo>
                    <a:pt x="7289" y="6678"/>
                  </a:lnTo>
                  <a:lnTo>
                    <a:pt x="10140" y="6678"/>
                  </a:lnTo>
                  <a:lnTo>
                    <a:pt x="10140" y="5570"/>
                  </a:lnTo>
                  <a:lnTo>
                    <a:pt x="8186" y="0"/>
                  </a:lnTo>
                  <a:lnTo>
                    <a:pt x="4111" y="0"/>
                  </a:lnTo>
                  <a:close/>
                  <a:moveTo>
                    <a:pt x="5808" y="1849"/>
                  </a:moveTo>
                  <a:lnTo>
                    <a:pt x="6445" y="3913"/>
                  </a:lnTo>
                  <a:lnTo>
                    <a:pt x="4596" y="3913"/>
                  </a:lnTo>
                  <a:lnTo>
                    <a:pt x="5808" y="1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</p:spTree>
    <p:extLst>
      <p:ext uri="{BB962C8B-B14F-4D97-AF65-F5344CB8AC3E}">
        <p14:creationId xmlns:p14="http://schemas.microsoft.com/office/powerpoint/2010/main" val="153183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ABD82827-46C8-4ECF-BAD3-366640BB9665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212C9A9-DCFA-4B8E-B730-510B3592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D24B50B-7AE3-49C1-AB52-2B4A1A222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BC7025B-033D-4B6A-B0FA-D0DDBB57FF88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051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ABD82827-46C8-4ECF-BAD3-366640BB9665}"/>
              </a:ext>
            </a:extLst>
          </p:cNvPr>
          <p:cNvGrpSpPr/>
          <p:nvPr userDrawn="1"/>
        </p:nvGrpSpPr>
        <p:grpSpPr>
          <a:xfrm>
            <a:off x="0" y="-9427"/>
            <a:ext cx="12192194" cy="6867427"/>
            <a:chOff x="0" y="-18854"/>
            <a:chExt cx="24382800" cy="1373485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212C9A9-DCFA-4B8E-B730-510B3592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18854"/>
              <a:ext cx="24382800" cy="1714898"/>
            </a:xfrm>
            <a:custGeom>
              <a:avLst/>
              <a:gdLst>
                <a:gd name="T0" fmla="*/ 0 w 67725"/>
                <a:gd name="T1" fmla="*/ 0 h 4767"/>
                <a:gd name="T2" fmla="*/ 0 w 67725"/>
                <a:gd name="T3" fmla="*/ 4767 h 4767"/>
                <a:gd name="T4" fmla="*/ 67725 w 67725"/>
                <a:gd name="T5" fmla="*/ 24 h 4767"/>
                <a:gd name="T6" fmla="*/ 67725 w 67725"/>
                <a:gd name="T7" fmla="*/ 18 h 4767"/>
                <a:gd name="T8" fmla="*/ 0 w 67725"/>
                <a:gd name="T9" fmla="*/ 0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25" h="4767">
                  <a:moveTo>
                    <a:pt x="0" y="0"/>
                  </a:moveTo>
                  <a:lnTo>
                    <a:pt x="0" y="4767"/>
                  </a:lnTo>
                  <a:lnTo>
                    <a:pt x="67725" y="24"/>
                  </a:lnTo>
                  <a:lnTo>
                    <a:pt x="67725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D24B50B-7AE3-49C1-AB52-2B4A1A222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6" y="12001102"/>
              <a:ext cx="24376434" cy="1714898"/>
            </a:xfrm>
            <a:custGeom>
              <a:avLst/>
              <a:gdLst>
                <a:gd name="T0" fmla="*/ 0 w 67711"/>
                <a:gd name="T1" fmla="*/ 4767 h 4767"/>
                <a:gd name="T2" fmla="*/ 67711 w 67711"/>
                <a:gd name="T3" fmla="*/ 4767 h 4767"/>
                <a:gd name="T4" fmla="*/ 67711 w 67711"/>
                <a:gd name="T5" fmla="*/ 0 h 4767"/>
                <a:gd name="T6" fmla="*/ 0 w 67711"/>
                <a:gd name="T7" fmla="*/ 4767 h 4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711" h="4767">
                  <a:moveTo>
                    <a:pt x="0" y="4767"/>
                  </a:moveTo>
                  <a:lnTo>
                    <a:pt x="67711" y="4767"/>
                  </a:lnTo>
                  <a:lnTo>
                    <a:pt x="67711" y="0"/>
                  </a:lnTo>
                  <a:lnTo>
                    <a:pt x="0" y="476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90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6018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EEC36E0-62EA-43DA-A782-086AC04A9FF2}" type="datetime1">
              <a:rPr lang="fi-FI" smtClean="0"/>
              <a:t>17.2.2025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187779D1-EF85-46EC-9EF7-9F0CFFF1F4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7703" y="2318004"/>
            <a:ext cx="4877579" cy="360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379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2" y="1258479"/>
            <a:ext cx="10273953" cy="1059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82" y="2318004"/>
            <a:ext cx="10273953" cy="36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2605"/>
            <a:ext cx="27432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62D47A2-5883-460C-BB04-150A3ADAC716}" type="datetime1">
              <a:rPr lang="fi-FI" smtClean="0"/>
              <a:t>17.2.2025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504" y="6432605"/>
            <a:ext cx="41148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8723" y="6432605"/>
            <a:ext cx="42426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D22220A-C205-40F2-91C4-6D86D4D6081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4144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3532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92919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307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51694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orient="horz" pos="43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82" y="1258479"/>
            <a:ext cx="10273953" cy="1059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82" y="2318004"/>
            <a:ext cx="10273953" cy="36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2605"/>
            <a:ext cx="27432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62D47A2-5883-460C-BB04-150A3ADAC716}" type="datetime1">
              <a:rPr lang="fi-FI" smtClean="0"/>
              <a:t>17.2.2025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9504" y="6432605"/>
            <a:ext cx="41148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8723" y="6432605"/>
            <a:ext cx="42426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D22220A-C205-40F2-91C4-6D86D4D6081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8890" y="433578"/>
            <a:ext cx="1895983" cy="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sldNum="0"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4144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3532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92919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307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51694" indent="-134144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nlex.fi/fi/laki/alkup/2016/20161285#Pidp446061264" TargetMode="Externa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NUORTEN ELINOLOKATSAUS 2024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KOUVOLAN ETSIVÄ NUORISOTYÖ</a:t>
            </a:r>
          </a:p>
          <a:p>
            <a:r>
              <a:rPr lang="fi-FI"/>
              <a:t>Sonja Lindroos, Mia Haukkavuori, Annu Kontkanen, Nancy Hyytiäinen, Toni Ripatti, Leena Tirronen</a:t>
            </a:r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223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F3D07F-C48F-E922-932B-1A155F12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Yhteydenottopyynnöt, tavoitetut ja kontaktit vuosittain</a:t>
            </a:r>
          </a:p>
        </p:txBody>
      </p:sp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D2F1D64F-D966-488E-5E9D-BEE0D1A3C8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023204"/>
              </p:ext>
            </p:extLst>
          </p:nvPr>
        </p:nvGraphicFramePr>
        <p:xfrm>
          <a:off x="1748061" y="2494455"/>
          <a:ext cx="7528560" cy="377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Vuokaavio: Tiedot 3">
            <a:extLst>
              <a:ext uri="{FF2B5EF4-FFF2-40B4-BE49-F238E27FC236}">
                <a16:creationId xmlns:a16="http://schemas.microsoft.com/office/drawing/2014/main" id="{70CF164E-D50F-BD0E-2A94-AF9ECB278F96}"/>
              </a:ext>
            </a:extLst>
          </p:cNvPr>
          <p:cNvSpPr/>
          <p:nvPr/>
        </p:nvSpPr>
        <p:spPr>
          <a:xfrm>
            <a:off x="9445557" y="2208179"/>
            <a:ext cx="2746443" cy="3501957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fi-FI" sz="11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Yhteydenottopyyntö:</a:t>
            </a:r>
            <a:r>
              <a:rPr lang="fi-FI" sz="11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Kaikki</a:t>
            </a:r>
            <a: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pyynnöt, joissa tulee löytää nuori. Asiakkuus jää</a:t>
            </a:r>
            <a:b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yhteydenottopyynnöksi vain, jos nuoreen ei saada yhteyttä. </a:t>
            </a:r>
            <a:endParaRPr lang="fi-FI" sz="11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br>
              <a:rPr lang="fi-FI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i-FI" sz="11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Tavoitettu: </a:t>
            </a:r>
            <a: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Yhteistyö jatkuu kontaktin jälkeen.</a:t>
            </a:r>
            <a:endParaRPr lang="fi-FI" sz="11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br>
              <a:rPr lang="fi-FI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i-FI" sz="11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Kontakti:</a:t>
            </a:r>
            <a: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Nuoren kanssa on puhuttu ja selvitetty etsivän nuorisotyön tarve, mutta yhteistyö</a:t>
            </a:r>
            <a:b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fi-FI" sz="11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 jatku kertaluonteisen kohtaamisen jälkeen.</a:t>
            </a:r>
            <a:endParaRPr lang="fi-FI" sz="11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3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Opiskelu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3985" indent="-133985"/>
            <a:r>
              <a:rPr lang="fi-FI"/>
              <a:t>Etsivän nuorisotyön asiakkailla keskeytyksiä toisen asteen opinnoissa. Taustalla </a:t>
            </a:r>
            <a:r>
              <a:rPr lang="fi-FI" err="1"/>
              <a:t>nepsy</a:t>
            </a:r>
            <a:r>
              <a:rPr lang="fi-FI"/>
              <a:t>-piirteet sekä mielenterveyden- ja päihteidenkäytön haasteet.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 noProof="0"/>
              <a:t>Opintojen pitkittyminen</a:t>
            </a:r>
            <a:r>
              <a:rPr lang="fi-FI"/>
              <a:t>. Syynä mm. arjenhallinnan, itsenäisen opiskelun haasteet, opiskelumenetelmien hallitseminen, itsensä johtaminen ja  yhteisössä toimiminen. 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Puutteet nuoren hyvinvoinnissa heijastuvat opiskelukuntoon. 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Etäopiskelu haastavaa. Toiveena lähiopetus.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0" indent="0">
              <a:buNone/>
            </a:pP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010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Työllistyminen</a:t>
            </a:r>
            <a:br>
              <a:rPr lang="fi-FI" noProof="0"/>
            </a:br>
            <a:br>
              <a:rPr lang="fi-FI" noProof="0"/>
            </a:b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3985" indent="-133985"/>
            <a:r>
              <a:rPr lang="fi-FI"/>
              <a:t>Työpaikkojen (ja siviilipalveluspaikkojen) määrä koetaan vähäiseksi.</a:t>
            </a:r>
            <a:endParaRPr lang="en-US"/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Etsivän nuorisotyön asiakkailla työkuntoon vaikuttavia haasteita. (Mm. </a:t>
            </a:r>
            <a:r>
              <a:rPr lang="fi-FI" err="1"/>
              <a:t>nepsy</a:t>
            </a:r>
            <a:r>
              <a:rPr lang="fi-FI"/>
              <a:t>-piirteet, päihteidenkäyttö, mielenterveysongelmat, sosiaalisten tilanteiden pelko, ahdistuneisuus).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Tuetun työllistymisen palvelut tarpeellisia.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Osa etsivän nuorisotyön asiakkaista hyödyntänyt Ohjaamon palveluita työllistymisen tueksi.</a:t>
            </a: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44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Mielenterveys ja päihteet (1/2)</a:t>
            </a:r>
            <a:br>
              <a:rPr lang="fi-FI" noProof="0"/>
            </a:br>
            <a:br>
              <a:rPr lang="fi-FI" noProof="0"/>
            </a:b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3985" indent="-133985"/>
            <a:r>
              <a:rPr lang="fi-FI"/>
              <a:t>Osalla etsivän nuorisotyön asiakkaista tarve mielenterveys- ja päihdepalveluille.</a:t>
            </a:r>
            <a:endParaRPr lang="en-US"/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Vaikeuksia sitoutua palveluun. (Tapaamisiin ei saavuta. Hoitajien vaihtuvuus hankaloittaa kiinnittymistä).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ADHD-tutkimuksiin koettu vaikeaksi päästä. Pitkät jonotusajat.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Mielenterveys- ja päihdepalveluiden asiakasneuvonta toimii erinomaisesti.</a:t>
            </a: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388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Mielenterveys ja päihteet (2/2)</a:t>
            </a:r>
            <a:br>
              <a:rPr lang="fi-FI" noProof="0"/>
            </a:br>
            <a:br>
              <a:rPr lang="fi-FI" noProof="0"/>
            </a:b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2" y="2128838"/>
            <a:ext cx="10273953" cy="3789166"/>
          </a:xfrm>
        </p:spPr>
        <p:txBody>
          <a:bodyPr/>
          <a:lstStyle/>
          <a:p>
            <a:pPr marL="133985" indent="-133985"/>
            <a:r>
              <a:rPr lang="fi-FI"/>
              <a:t>Huumeiden tarjonnan lisääntyminen. </a:t>
            </a:r>
            <a:endParaRPr lang="en-US"/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Huumeiden saaminen helpottunut sosiaalisen median sovellusten myötä, käytössä mm. Snapchat ja </a:t>
            </a:r>
            <a:r>
              <a:rPr lang="fi-FI" err="1"/>
              <a:t>Telegram</a:t>
            </a:r>
            <a:r>
              <a:rPr lang="fi-FI"/>
              <a:t>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Huumeiden hintojen aleneminen. Mielletään alkoholia halvemmaksi.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Nuoret kokevat päihteidenkäytön entistä hyväksyttävämmäksi. Käyttö näkyvämpää. (Mm. somessa, yökerhoissa/ravintoloissa).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Itselääkitseminen. (ADHD, ahdistuneisuus, masennus).</a:t>
            </a: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059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ARJEN HAASTEITA (1/2)</a:t>
            </a:r>
            <a:br>
              <a:rPr lang="fi-FI" noProof="0"/>
            </a:br>
            <a:br>
              <a:rPr lang="fi-FI" noProof="0"/>
            </a:b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2" y="2128838"/>
            <a:ext cx="10273953" cy="3789166"/>
          </a:xfrm>
        </p:spPr>
        <p:txBody>
          <a:bodyPr/>
          <a:lstStyle/>
          <a:p>
            <a:pPr marL="133985" indent="-133985"/>
            <a:r>
              <a:rPr lang="fi-FI"/>
              <a:t>Elinkustannusten nousu.</a:t>
            </a:r>
            <a:endParaRPr lang="en-US"/>
          </a:p>
          <a:p>
            <a:pPr marL="0" indent="0">
              <a:buNone/>
            </a:pPr>
            <a:endParaRPr lang="fi-FI"/>
          </a:p>
          <a:p>
            <a:pPr marL="133985" indent="-133985"/>
            <a:r>
              <a:rPr lang="fi-FI"/>
              <a:t>Taloudellisia ongelmia. Raha ei riitä elämiseen. Rahankäytön haasteita. (Ei arjen budjetointia, luotolla ja osa-maksulla ostaminen, velkaantuminen).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Opintolainan nosto kokonaissummana ongelma.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marR="0" lvl="0" indent="-13398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Vaikeus löytää edullista vuokra-asuntoa halutulta asuinalueelta.</a:t>
            </a:r>
            <a:endParaRPr lang="fi-F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33985" marR="0" lvl="0" indent="-13398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33985" marR="0" lvl="0" indent="-13398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Julkinen liikenne koettu riittämättömäksi. Vaikeuttaa koulu- ja työmatkojen sujuvuutta.</a:t>
            </a: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48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ARJEN HAASTEITA (2/2)</a:t>
            </a:r>
            <a:br>
              <a:rPr lang="fi-FI" noProof="0"/>
            </a:br>
            <a:br>
              <a:rPr lang="fi-FI" noProof="0"/>
            </a:b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2" y="2128838"/>
            <a:ext cx="10273953" cy="3789166"/>
          </a:xfrm>
        </p:spPr>
        <p:txBody>
          <a:bodyPr/>
          <a:lstStyle/>
          <a:p>
            <a:pPr marL="133985" indent="-133985"/>
            <a:r>
              <a:rPr lang="fi-FI"/>
              <a:t>Kelan etuudet nuorille epäselviä. Korkea kynnys ottaa yhteyttä Kelaan asioiden selvittämiseksi.</a:t>
            </a:r>
            <a:endParaRPr lang="en-US"/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Epäluottamusta, toivottomuuden ja jopa vihan tunteita yhteiskuntaa sekä päättäviä elimiä kohtaan. (Kelan etuuksien leikkaukset, palveluiden resurssipulat).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Kannustinloukku. Etuuksien menettäminen/muuttuminen alentaa taloudellista motivaatiota työntekoon.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Palveluiden resurssipula. Palveluita päätetään.</a:t>
            </a:r>
            <a:endParaRPr lang="fi-FI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567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Nuorten palautteita etsivästä nuorisotyöstä</a:t>
            </a:r>
            <a:endParaRPr lang="fi-FI" sz="4400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82" y="2128838"/>
            <a:ext cx="10273953" cy="3789166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”Olen oppinut selvittämään rohkeasti omia asioitani, jotta saan ongelmia ratkaistua.”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”Olen saanut paljon apua asioiden tekemiseen joita en itse olisi tehnyt esim. Kelan ja TE-toimiston palveluihin liittyen, ja mielenterveys palveluihin hakeutumiseen. Myös etsivän kanssa keskusteleminen näihin asioihin liittyen on ollut tärkeä tapa purkaa turhautumista ja saada ymmärrystä ja tukea.”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”Olen onnistunut saavuttamaan useita asioita joita olen kauan pohtinut.”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3543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Kiitos!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Kouvolan etsivä nuorisotyö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56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19846" y="801931"/>
            <a:ext cx="10273284" cy="1059526"/>
          </a:xfrm>
        </p:spPr>
        <p:txBody>
          <a:bodyPr/>
          <a:lstStyle/>
          <a:p>
            <a:r>
              <a:rPr lang="fi-FI"/>
              <a:t>Etsivä nuorisotyö Kouvolassa (1/2)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1654" y="1518557"/>
            <a:ext cx="11691258" cy="4914900"/>
          </a:xfrm>
        </p:spPr>
        <p:txBody>
          <a:bodyPr/>
          <a:lstStyle/>
          <a:p>
            <a:pPr marL="133985" indent="-133985" fontAlgn="base"/>
            <a:endParaRPr lang="fi-FI">
              <a:solidFill>
                <a:srgbClr val="552C5A"/>
              </a:solidFill>
              <a:cs typeface="Arial"/>
            </a:endParaRPr>
          </a:p>
          <a:p>
            <a:pPr marL="133985" indent="-133985" fontAlgn="base"/>
            <a:r>
              <a:rPr lang="fi-FI">
                <a:cs typeface="Arial"/>
              </a:rPr>
              <a:t>17-28-vuotiaille koulutuksen tai työelämän ulkopuolella oleville; heille jotka tarvitsevat tukea saavuttaakseen tarvitsemansa palvelut</a:t>
            </a:r>
            <a:r>
              <a:rPr lang="en-US">
                <a:cs typeface="Arial"/>
              </a:rPr>
              <a:t>​.</a:t>
            </a:r>
          </a:p>
          <a:p>
            <a:pPr marL="133985" indent="-133985" fontAlgn="base"/>
            <a:endParaRPr lang="fi-FI"/>
          </a:p>
          <a:p>
            <a:pPr marL="133985" indent="-133985" fontAlgn="base"/>
            <a:r>
              <a:rPr lang="fi-FI" err="1">
                <a:cs typeface="Arial"/>
              </a:rPr>
              <a:t>Rinnallakulkijuutta</a:t>
            </a:r>
            <a:r>
              <a:rPr lang="fi-FI">
                <a:cs typeface="Arial"/>
              </a:rPr>
              <a:t> nuoren tarpeiden mukaisesti</a:t>
            </a:r>
            <a:r>
              <a:rPr lang="en-US">
                <a:cs typeface="Arial"/>
              </a:rPr>
              <a:t>​.</a:t>
            </a:r>
          </a:p>
          <a:p>
            <a:pPr marL="133985" indent="-133985" fontAlgn="base"/>
            <a:endParaRPr lang="en-US">
              <a:cs typeface="Arial"/>
            </a:endParaRPr>
          </a:p>
          <a:p>
            <a:pPr marL="133985" indent="-133985" fontAlgn="base"/>
            <a:r>
              <a:rPr lang="fi-FI">
                <a:cs typeface="Arial"/>
              </a:rPr>
              <a:t>Nuorilähtöistä, luottamuksellista, vapaaehtoista, liikkuvaa, maksutonta.</a:t>
            </a:r>
            <a:r>
              <a:rPr lang="en-US">
                <a:cs typeface="Arial"/>
              </a:rPr>
              <a:t>​</a:t>
            </a:r>
          </a:p>
          <a:p>
            <a:pPr marL="133985" indent="-133985" fontAlgn="base"/>
            <a:endParaRPr lang="en-US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Tarkoituksena tukea sisäisen motivaation syntyä ja tavoitteiden asettamista, itsenäistymistä ja kasvua kohti omannäköistä tulevaisuutta, vahvistaa taitoja, joilla kiinnittyä palveluihin ja jatkopoluille</a:t>
            </a:r>
            <a:r>
              <a:rPr lang="en-US">
                <a:solidFill>
                  <a:srgbClr val="000000"/>
                </a:solidFill>
                <a:cs typeface="Arial"/>
              </a:rPr>
              <a:t>​.</a:t>
            </a:r>
          </a:p>
          <a:p>
            <a:pPr marL="133985" indent="-133985" fontAlgn="base"/>
            <a:endParaRPr lang="en-US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endParaRPr lang="en-US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4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19846" y="801931"/>
            <a:ext cx="10273284" cy="1059526"/>
          </a:xfrm>
        </p:spPr>
        <p:txBody>
          <a:bodyPr/>
          <a:lstStyle/>
          <a:p>
            <a:r>
              <a:rPr lang="fi-FI"/>
              <a:t>Etsivä nuorisotyö Kouvolassa (2/2)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0371" y="1861457"/>
            <a:ext cx="11691258" cy="4914900"/>
          </a:xfrm>
        </p:spPr>
        <p:txBody>
          <a:bodyPr/>
          <a:lstStyle/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Tehtävänä täydentää olemassa olevia palveluja, ei korvata niitä</a:t>
            </a:r>
            <a:r>
              <a:rPr lang="en-US">
                <a:solidFill>
                  <a:srgbClr val="000000"/>
                </a:solidFill>
                <a:cs typeface="Arial"/>
              </a:rPr>
              <a:t>​.</a:t>
            </a:r>
          </a:p>
          <a:p>
            <a:pPr marL="133985" indent="-133985" fontAlgn="base"/>
            <a:endParaRPr lang="en-US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Yhteiskunnallinen tehtävä: palveluiden ulkopuolella olevien nuorten äänen esille tuominen.</a:t>
            </a:r>
            <a:r>
              <a:rPr lang="en-US">
                <a:solidFill>
                  <a:srgbClr val="000000"/>
                </a:solidFill>
                <a:cs typeface="Arial"/>
              </a:rPr>
              <a:t>​</a:t>
            </a:r>
          </a:p>
          <a:p>
            <a:pPr marL="133985" indent="-133985" fontAlgn="base"/>
            <a:endParaRPr lang="fi-FI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5,5 etsivää Kouvolassa, alueellinen työskentely</a:t>
            </a:r>
            <a:r>
              <a:rPr lang="en-US">
                <a:solidFill>
                  <a:srgbClr val="000000"/>
                </a:solidFill>
                <a:cs typeface="Arial"/>
              </a:rPr>
              <a:t>​.</a:t>
            </a:r>
          </a:p>
          <a:p>
            <a:pPr marL="133985" indent="-133985" fontAlgn="base"/>
            <a:endParaRPr lang="en-US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Valtion avustuksella.</a:t>
            </a:r>
          </a:p>
          <a:p>
            <a:pPr marL="133985" indent="-133985" fontAlgn="base"/>
            <a:endParaRPr lang="fi-FI">
              <a:solidFill>
                <a:srgbClr val="000000"/>
              </a:solidFill>
              <a:cs typeface="Arial"/>
            </a:endParaRPr>
          </a:p>
          <a:p>
            <a:pPr marL="133985" indent="-133985" fontAlgn="base"/>
            <a:r>
              <a:rPr lang="fi-FI">
                <a:solidFill>
                  <a:srgbClr val="000000"/>
                </a:solidFill>
                <a:cs typeface="Arial"/>
              </a:rPr>
              <a:t>Etsivää nuorisotyötä ohjaa </a:t>
            </a:r>
            <a:r>
              <a:rPr lang="fi-FI" u="sng">
                <a:solidFill>
                  <a:srgbClr val="0563C1"/>
                </a:solidFill>
                <a:cs typeface="Arial"/>
                <a:hlinkClick r:id="rId2"/>
              </a:rPr>
              <a:t>nuorisolaki 1285/2016</a:t>
            </a:r>
            <a:endParaRPr lang="fi-FI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85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D93876BF-8164-76F8-DC91-96DD25A59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63693" y="-47360"/>
            <a:ext cx="12254717" cy="6908858"/>
          </a:xfrm>
        </p:spPr>
      </p:pic>
    </p:spTree>
    <p:extLst>
      <p:ext uri="{BB962C8B-B14F-4D97-AF65-F5344CB8AC3E}">
        <p14:creationId xmlns:p14="http://schemas.microsoft.com/office/powerpoint/2010/main" val="867510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9DAA2-54F1-40F7-A84D-B942A1D3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Yleistä elinolokatsauksesta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0115A-6320-4A4D-B6A9-92BACBA3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17" y="2040418"/>
            <a:ext cx="10273284" cy="3600000"/>
          </a:xfrm>
        </p:spPr>
        <p:txBody>
          <a:bodyPr/>
          <a:lstStyle/>
          <a:p>
            <a:pPr marL="133985" indent="-133985"/>
            <a:r>
              <a:rPr lang="fi-FI"/>
              <a:t>Joka vuotinen katsaus nuorten elinoloihin etsivän nuorisotyön kohderyhmän asiakkaiden näkökulman, kertoman ja kokemusten, sekä työntekijöiden havaintojen kautta muodostuneen tiedon avulla. </a:t>
            </a: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Katsauksessa käytetään tiedonlähteinä myös </a:t>
            </a:r>
            <a:r>
              <a:rPr lang="fi-FI" err="1"/>
              <a:t>Sovari</a:t>
            </a:r>
            <a:r>
              <a:rPr lang="fi-FI"/>
              <a:t>-vaikutusmittari ja </a:t>
            </a:r>
            <a:r>
              <a:rPr lang="fi-FI" err="1"/>
              <a:t>Parent</a:t>
            </a:r>
            <a:r>
              <a:rPr lang="fi-FI"/>
              <a:t>-asiakasjärjestelmän tilastointia.</a:t>
            </a:r>
            <a:endParaRPr lang="fi-FI">
              <a:cs typeface="Arial"/>
            </a:endParaRPr>
          </a:p>
          <a:p>
            <a:pPr marL="133985" indent="-133985"/>
            <a:endParaRPr lang="fi-FI">
              <a:cs typeface="Arial"/>
            </a:endParaRPr>
          </a:p>
          <a:p>
            <a:pPr marL="133985" indent="-133985"/>
            <a:r>
              <a:rPr lang="fi-FI"/>
              <a:t>Kouvolan etsivä nuorisotyö on kerännyt etsivän nuorisotyön nuorten elinoloista elinoloraportteja vuodesta 2018 alkaen.</a:t>
            </a:r>
            <a:endParaRPr lang="fi-FI">
              <a:cs typeface="Arial"/>
            </a:endParaRPr>
          </a:p>
          <a:p>
            <a:pPr marL="133985" indent="-133985"/>
            <a:endParaRPr lang="fi-FI" noProof="0">
              <a:cs typeface="Arial"/>
            </a:endParaRPr>
          </a:p>
          <a:p>
            <a:pPr marL="133985" indent="-133985"/>
            <a:r>
              <a:rPr lang="fi-FI"/>
              <a:t>Katsauksessa nostetaan esille ajankohtaisia teemoja.</a:t>
            </a:r>
            <a:endParaRPr lang="fi-FI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31F076-49CD-9F66-E771-6584A4F716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85217" y="367962"/>
            <a:ext cx="10274300" cy="1060450"/>
          </a:xfrm>
        </p:spPr>
        <p:txBody>
          <a:bodyPr/>
          <a:lstStyle/>
          <a:p>
            <a:pPr algn="ctr"/>
            <a:r>
              <a:rPr lang="fi-FI"/>
              <a:t>            Asiakkuuteen jääneet 277 kpl (2024)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ABDA71C-2C0B-3E95-0575-4A9411EF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16" y="1219200"/>
            <a:ext cx="8402567" cy="55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3EFB05-A667-CA72-9A39-4496A3A3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0" u="none" strike="noStrike" dirty="0">
                <a:solidFill>
                  <a:srgbClr val="000000"/>
                </a:solidFill>
                <a:effectLst/>
              </a:rPr>
              <a:t>Ohjautuminen etsivän nuorisotyön piiriin</a:t>
            </a:r>
            <a:r>
              <a:rPr lang="fi-FI" dirty="0"/>
              <a:t> </a:t>
            </a:r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2E04FED2-FDE6-4890-4B47-482BF0053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299739"/>
              </p:ext>
            </p:extLst>
          </p:nvPr>
        </p:nvGraphicFramePr>
        <p:xfrm>
          <a:off x="505838" y="1760706"/>
          <a:ext cx="11391090" cy="415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71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B649D44-8547-9C5C-36B8-7E2E3A79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9" y="823199"/>
            <a:ext cx="11676341" cy="54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04E751B-46D3-C383-7CA7-3E619B1C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6" y="813277"/>
            <a:ext cx="11410888" cy="58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68387"/>
      </p:ext>
    </p:extLst>
  </p:cSld>
  <p:clrMapOvr>
    <a:masterClrMapping/>
  </p:clrMapOvr>
</p:sld>
</file>

<file path=ppt/theme/theme1.xml><?xml version="1.0" encoding="utf-8"?>
<a:theme xmlns:a="http://schemas.openxmlformats.org/drawingml/2006/main" name="Kouvola">
  <a:themeElements>
    <a:clrScheme name="Kouvola">
      <a:dk1>
        <a:sysClr val="windowText" lastClr="000000"/>
      </a:dk1>
      <a:lt1>
        <a:sysClr val="window" lastClr="FFFFFF"/>
      </a:lt1>
      <a:dk2>
        <a:srgbClr val="28482B"/>
      </a:dk2>
      <a:lt2>
        <a:srgbClr val="E7E6E6"/>
      </a:lt2>
      <a:accent1>
        <a:srgbClr val="CEFF23"/>
      </a:accent1>
      <a:accent2>
        <a:srgbClr val="A75042"/>
      </a:accent2>
      <a:accent3>
        <a:srgbClr val="28482B"/>
      </a:accent3>
      <a:accent4>
        <a:srgbClr val="97B3D4"/>
      </a:accent4>
      <a:accent5>
        <a:srgbClr val="000000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ouvola_esityspohjamalli_2024_kevat_kesa" id="{7C821DDB-768E-4955-BE04-468691E97CA0}" vid="{47C99F65-07E0-4F75-BB6D-E9BB0C0D1630}"/>
    </a:ext>
  </a:extLst>
</a:theme>
</file>

<file path=ppt/theme/theme2.xml><?xml version="1.0" encoding="utf-8"?>
<a:theme xmlns:a="http://schemas.openxmlformats.org/drawingml/2006/main" name="1_Kouvola">
  <a:themeElements>
    <a:clrScheme name="Kouvola">
      <a:dk1>
        <a:sysClr val="windowText" lastClr="000000"/>
      </a:dk1>
      <a:lt1>
        <a:sysClr val="window" lastClr="FFFFFF"/>
      </a:lt1>
      <a:dk2>
        <a:srgbClr val="28482B"/>
      </a:dk2>
      <a:lt2>
        <a:srgbClr val="E7E6E6"/>
      </a:lt2>
      <a:accent1>
        <a:srgbClr val="CEFF23"/>
      </a:accent1>
      <a:accent2>
        <a:srgbClr val="A75042"/>
      </a:accent2>
      <a:accent3>
        <a:srgbClr val="28482B"/>
      </a:accent3>
      <a:accent4>
        <a:srgbClr val="97B3D4"/>
      </a:accent4>
      <a:accent5>
        <a:srgbClr val="000000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ouvola_esityspohjamalli_2022kesa" id="{CC68C139-E377-4981-AE9B-EBAE48D7DE31}" vid="{75EE0185-06AE-4BF6-A00E-D4D4EA3459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D843F43C1299F4D8DEF748F07033F6A" ma:contentTypeVersion="17" ma:contentTypeDescription="Luo uusi asiakirja." ma:contentTypeScope="" ma:versionID="67f75b55908c77e1d6597061f3379577">
  <xsd:schema xmlns:xsd="http://www.w3.org/2001/XMLSchema" xmlns:xs="http://www.w3.org/2001/XMLSchema" xmlns:p="http://schemas.microsoft.com/office/2006/metadata/properties" xmlns:ns2="5f60f2ad-ad7a-40c0-b4e5-92251f6dea51" xmlns:ns3="c42733f2-fd3d-4a42-b4c4-22dcd8162e12" xmlns:ns4="bcb45dd8-9327-4e9e-a383-4f417e8c9042" targetNamespace="http://schemas.microsoft.com/office/2006/metadata/properties" ma:root="true" ma:fieldsID="59d00e72f09cf915315eafaaa2b49c22" ns2:_="" ns3:_="" ns4:_="">
    <xsd:import namespace="5f60f2ad-ad7a-40c0-b4e5-92251f6dea51"/>
    <xsd:import namespace="c42733f2-fd3d-4a42-b4c4-22dcd8162e12"/>
    <xsd:import namespace="bcb45dd8-9327-4e9e-a383-4f417e8c9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0f2ad-ad7a-40c0-b4e5-92251f6de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f81ded02-9f86-4b0c-8912-f5f43177ca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733f2-fd3d-4a42-b4c4-22dcd8162e1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45dd8-9327-4e9e-a383-4f417e8c904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19b3aa6-95d9-4ed8-bc76-694b6be4601f}" ma:internalName="TaxCatchAll" ma:showField="CatchAllData" ma:web="c42733f2-fd3d-4a42-b4c4-22dcd8162e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b45dd8-9327-4e9e-a383-4f417e8c9042" xsi:nil="true"/>
    <lcf76f155ced4ddcb4097134ff3c332f xmlns="5f60f2ad-ad7a-40c0-b4e5-92251f6dea5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D00C52-1BD5-4FB8-83B5-85695ECC7E32}">
  <ds:schemaRefs>
    <ds:schemaRef ds:uri="5f60f2ad-ad7a-40c0-b4e5-92251f6dea51"/>
    <ds:schemaRef ds:uri="bcb45dd8-9327-4e9e-a383-4f417e8c9042"/>
    <ds:schemaRef ds:uri="c42733f2-fd3d-4a42-b4c4-22dcd8162e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68EF5AC-E053-4DE0-88CD-ED5E6AFB95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B087CA-5B5D-49C2-B7BB-AEEEF10A193E}">
  <ds:schemaRefs>
    <ds:schemaRef ds:uri="http://purl.org/dc/dcmitype/"/>
    <ds:schemaRef ds:uri="bcb45dd8-9327-4e9e-a383-4f417e8c9042"/>
    <ds:schemaRef ds:uri="http://purl.org/dc/elements/1.1/"/>
    <ds:schemaRef ds:uri="http://www.w3.org/XML/1998/namespace"/>
    <ds:schemaRef ds:uri="c42733f2-fd3d-4a42-b4c4-22dcd8162e12"/>
    <ds:schemaRef ds:uri="5f60f2ad-ad7a-40c0-b4e5-92251f6de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Microsoft Office PowerPoint</Application>
  <PresentationFormat>Laajakuva</PresentationFormat>
  <Paragraphs>118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Arial Narrow</vt:lpstr>
      <vt:lpstr>Kouvola</vt:lpstr>
      <vt:lpstr>1_Kouvola</vt:lpstr>
      <vt:lpstr>NUORTEN ELINOLOKATSAUS 2024</vt:lpstr>
      <vt:lpstr>Etsivä nuorisotyö Kouvolassa (1/2) </vt:lpstr>
      <vt:lpstr>Etsivä nuorisotyö Kouvolassa (2/2) </vt:lpstr>
      <vt:lpstr>PowerPoint-esitys</vt:lpstr>
      <vt:lpstr>Yleistä elinolokatsauksesta</vt:lpstr>
      <vt:lpstr>            Asiakkuuteen jääneet 277 kpl (2024)</vt:lpstr>
      <vt:lpstr>Ohjautuminen etsivän nuorisotyön piiriin </vt:lpstr>
      <vt:lpstr>PowerPoint-esitys</vt:lpstr>
      <vt:lpstr>PowerPoint-esitys</vt:lpstr>
      <vt:lpstr>Yhteydenottopyynnöt, tavoitetut ja kontaktit vuosittain</vt:lpstr>
      <vt:lpstr>Opiskelu</vt:lpstr>
      <vt:lpstr>Työllistyminen  </vt:lpstr>
      <vt:lpstr>Mielenterveys ja päihteet (1/2)  </vt:lpstr>
      <vt:lpstr>Mielenterveys ja päihteet (2/2)  </vt:lpstr>
      <vt:lpstr>ARJEN HAASTEITA (1/2)  </vt:lpstr>
      <vt:lpstr>ARJEN HAASTEITA (2/2)  </vt:lpstr>
      <vt:lpstr>Nuorten palautteita etsivästä nuorisotyöstä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Tirronen Leena</dc:creator>
  <cp:lastModifiedBy>Tirronen Leena</cp:lastModifiedBy>
  <cp:revision>3</cp:revision>
  <dcterms:created xsi:type="dcterms:W3CDTF">2025-01-20T07:44:22Z</dcterms:created>
  <dcterms:modified xsi:type="dcterms:W3CDTF">2025-02-17T11:40:38Z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0x0101006D843F43C1299F4D8DEF748F07033F6A</vt:lpwstr>
  </property>
  <property fmtid="{D5CDD505-2E9C-101B-9397-08002B2CF9AE}" pid="3" name="MediaServiceImageTags">
    <vt:lpwstr/>
  </property>
</Properties>
</file>